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4"/>
    <p:sldMasterId id="2147483672" r:id="rId5"/>
    <p:sldMasterId id="2147483680" r:id="rId6"/>
  </p:sldMasterIdLst>
  <p:notesMasterIdLst>
    <p:notesMasterId r:id="rId27"/>
  </p:notesMasterIdLst>
  <p:sldIdLst>
    <p:sldId id="287" r:id="rId7"/>
    <p:sldId id="265" r:id="rId8"/>
    <p:sldId id="299" r:id="rId9"/>
    <p:sldId id="261" r:id="rId10"/>
    <p:sldId id="1198" r:id="rId11"/>
    <p:sldId id="289" r:id="rId12"/>
    <p:sldId id="1197" r:id="rId13"/>
    <p:sldId id="1203" r:id="rId14"/>
    <p:sldId id="1205" r:id="rId15"/>
    <p:sldId id="294" r:id="rId16"/>
    <p:sldId id="295" r:id="rId17"/>
    <p:sldId id="292" r:id="rId18"/>
    <p:sldId id="1207" r:id="rId19"/>
    <p:sldId id="1200" r:id="rId20"/>
    <p:sldId id="1199" r:id="rId21"/>
    <p:sldId id="1208" r:id="rId22"/>
    <p:sldId id="296" r:id="rId23"/>
    <p:sldId id="297" r:id="rId24"/>
    <p:sldId id="298" r:id="rId25"/>
    <p:sldId id="285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tion par défaut" id="{96950430-1385-4039-A0A5-74DF2FD8F943}">
          <p14:sldIdLst>
            <p14:sldId id="287"/>
            <p14:sldId id="265"/>
            <p14:sldId id="299"/>
            <p14:sldId id="261"/>
            <p14:sldId id="1198"/>
          </p14:sldIdLst>
        </p14:section>
        <p14:section name="Part 1" id="{DFC656B1-7B95-4E0D-B4C6-2F643FC4D91E}">
          <p14:sldIdLst>
            <p14:sldId id="289"/>
            <p14:sldId id="1197"/>
            <p14:sldId id="1203"/>
            <p14:sldId id="1205"/>
            <p14:sldId id="294"/>
            <p14:sldId id="295"/>
          </p14:sldIdLst>
        </p14:section>
        <p14:section name="Part 2" id="{3D0ED8AC-83AA-44D5-B4B5-A0B06BAAB62D}">
          <p14:sldIdLst>
            <p14:sldId id="292"/>
            <p14:sldId id="1207"/>
            <p14:sldId id="1200"/>
            <p14:sldId id="1199"/>
            <p14:sldId id="1208"/>
          </p14:sldIdLst>
        </p14:section>
        <p14:section name="Part 3" id="{8C0954F9-FFDD-4C94-B382-D99EFE215566}">
          <p14:sldIdLst/>
        </p14:section>
        <p14:section name="Conclusion" id="{C4F924C8-5769-4B94-8A0A-0223E3057C3B}">
          <p14:sldIdLst>
            <p14:sldId id="296"/>
            <p14:sldId id="297"/>
            <p14:sldId id="298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2EC9FE"/>
    <a:srgbClr val="0B75D7"/>
    <a:srgbClr val="B9A368"/>
    <a:srgbClr val="5A4436"/>
    <a:srgbClr val="D2EFB7"/>
    <a:srgbClr val="666666"/>
    <a:srgbClr val="7D984D"/>
    <a:srgbClr val="ECDCD5"/>
    <a:srgbClr val="607B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D68CD4-3EE1-6A4C-B5C4-C5A5FAF015C2}" v="49" dt="2019-09-26T12:54:50.228"/>
  </p1510:revLst>
</p1510:revInfo>
</file>

<file path=ppt/tableStyles.xml><?xml version="1.0" encoding="utf-8"?>
<a:tblStyleLst xmlns:a="http://schemas.openxmlformats.org/drawingml/2006/main" def="{3401255F-38E5-40D3-B21F-345528553BB6}">
  <a:tblStyle styleId="{3401255F-38E5-40D3-B21F-345528553B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9"/>
  </p:normalViewPr>
  <p:slideViewPr>
    <p:cSldViewPr snapToGrid="0">
      <p:cViewPr varScale="1">
        <p:scale>
          <a:sx n="138" d="100"/>
          <a:sy n="138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Guimonet" userId="da55eb62-a769-4c2d-94cc-f098798f2f44" providerId="ADAL" clId="{C8DD09D6-EB88-4E47-8ABA-6B05287F598E}"/>
  </pc:docChgLst>
  <pc:docChgLst>
    <pc:chgData name="Patrick Guimonet" userId="da55eb62-a769-4c2d-94cc-f098798f2f44" providerId="ADAL" clId="{D35D07EC-FD39-45B8-8693-C5C6DA13BDDC}"/>
  </pc:docChgLst>
  <pc:docChgLst>
    <pc:chgData name="Yoann GUILLO" userId="47d549e3-95d9-4b13-bf00-af2553fe143d" providerId="ADAL" clId="{6ED68CD4-3EE1-6A4C-B5C4-C5A5FAF015C2}"/>
    <pc:docChg chg="undo custSel mod addSld delSld modSld sldOrd modSection">
      <pc:chgData name="Yoann GUILLO" userId="47d549e3-95d9-4b13-bf00-af2553fe143d" providerId="ADAL" clId="{6ED68CD4-3EE1-6A4C-B5C4-C5A5FAF015C2}" dt="2019-09-26T12:55:01.718" v="284" actId="14100"/>
      <pc:docMkLst>
        <pc:docMk/>
      </pc:docMkLst>
      <pc:sldChg chg="addSp delSp modSp">
        <pc:chgData name="Yoann GUILLO" userId="47d549e3-95d9-4b13-bf00-af2553fe143d" providerId="ADAL" clId="{6ED68CD4-3EE1-6A4C-B5C4-C5A5FAF015C2}" dt="2019-09-24T09:27:02.883" v="77" actId="1076"/>
        <pc:sldMkLst>
          <pc:docMk/>
          <pc:sldMk cId="1035938153" sldId="287"/>
        </pc:sldMkLst>
        <pc:spChg chg="del mod">
          <ac:chgData name="Yoann GUILLO" userId="47d549e3-95d9-4b13-bf00-af2553fe143d" providerId="ADAL" clId="{6ED68CD4-3EE1-6A4C-B5C4-C5A5FAF015C2}" dt="2019-09-24T09:26:41.094" v="63" actId="478"/>
          <ac:spMkLst>
            <pc:docMk/>
            <pc:sldMk cId="1035938153" sldId="287"/>
            <ac:spMk id="3" creationId="{5236C351-38AF-49FC-A787-CE18F4B1469C}"/>
          </ac:spMkLst>
        </pc:spChg>
        <pc:spChg chg="del">
          <ac:chgData name="Yoann GUILLO" userId="47d549e3-95d9-4b13-bf00-af2553fe143d" providerId="ADAL" clId="{6ED68CD4-3EE1-6A4C-B5C4-C5A5FAF015C2}" dt="2019-09-24T09:26:38.686" v="62" actId="478"/>
          <ac:spMkLst>
            <pc:docMk/>
            <pc:sldMk cId="1035938153" sldId="287"/>
            <ac:spMk id="4" creationId="{A1DCFB16-9B56-4D22-9A64-A189266E8CE4}"/>
          </ac:spMkLst>
        </pc:spChg>
        <pc:spChg chg="mod">
          <ac:chgData name="Yoann GUILLO" userId="47d549e3-95d9-4b13-bf00-af2553fe143d" providerId="ADAL" clId="{6ED68CD4-3EE1-6A4C-B5C4-C5A5FAF015C2}" dt="2019-09-24T09:27:02.883" v="77" actId="1076"/>
          <ac:spMkLst>
            <pc:docMk/>
            <pc:sldMk cId="1035938153" sldId="287"/>
            <ac:spMk id="5" creationId="{E7CA324E-C31B-4B1E-B2F4-DA927D819BDB}"/>
          </ac:spMkLst>
        </pc:spChg>
        <pc:spChg chg="mod">
          <ac:chgData name="Yoann GUILLO" userId="47d549e3-95d9-4b13-bf00-af2553fe143d" providerId="ADAL" clId="{6ED68CD4-3EE1-6A4C-B5C4-C5A5FAF015C2}" dt="2019-09-24T09:26:08.180" v="60" actId="14100"/>
          <ac:spMkLst>
            <pc:docMk/>
            <pc:sldMk cId="1035938153" sldId="287"/>
            <ac:spMk id="6" creationId="{DE840A06-7CE9-4A86-B8DE-6B34CAE38251}"/>
          </ac:spMkLst>
        </pc:spChg>
        <pc:spChg chg="del">
          <ac:chgData name="Yoann GUILLO" userId="47d549e3-95d9-4b13-bf00-af2553fe143d" providerId="ADAL" clId="{6ED68CD4-3EE1-6A4C-B5C4-C5A5FAF015C2}" dt="2019-09-24T09:26:43.849" v="64" actId="478"/>
          <ac:spMkLst>
            <pc:docMk/>
            <pc:sldMk cId="1035938153" sldId="287"/>
            <ac:spMk id="7" creationId="{9BA9D4CF-02AB-401B-9683-38F24BCBA2FC}"/>
          </ac:spMkLst>
        </pc:spChg>
        <pc:spChg chg="add mod">
          <ac:chgData name="Yoann GUILLO" userId="47d549e3-95d9-4b13-bf00-af2553fe143d" providerId="ADAL" clId="{6ED68CD4-3EE1-6A4C-B5C4-C5A5FAF015C2}" dt="2019-09-24T09:26:53.383" v="76" actId="1037"/>
          <ac:spMkLst>
            <pc:docMk/>
            <pc:sldMk cId="1035938153" sldId="287"/>
            <ac:spMk id="10" creationId="{995DD611-FC40-E149-994C-E52E448DBC54}"/>
          </ac:spMkLst>
        </pc:spChg>
        <pc:picChg chg="add">
          <ac:chgData name="Yoann GUILLO" userId="47d549e3-95d9-4b13-bf00-af2553fe143d" providerId="ADAL" clId="{6ED68CD4-3EE1-6A4C-B5C4-C5A5FAF015C2}" dt="2019-09-24T09:26:45.212" v="65"/>
          <ac:picMkLst>
            <pc:docMk/>
            <pc:sldMk cId="1035938153" sldId="287"/>
            <ac:picMk id="11" creationId="{6EEC60CC-626D-E341-9F28-AF1AA9A76C8A}"/>
          </ac:picMkLst>
        </pc:picChg>
      </pc:sldChg>
      <pc:sldChg chg="modSp">
        <pc:chgData name="Yoann GUILLO" userId="47d549e3-95d9-4b13-bf00-af2553fe143d" providerId="ADAL" clId="{6ED68CD4-3EE1-6A4C-B5C4-C5A5FAF015C2}" dt="2019-09-24T09:28:17.562" v="80"/>
        <pc:sldMkLst>
          <pc:docMk/>
          <pc:sldMk cId="695668237" sldId="289"/>
        </pc:sldMkLst>
        <pc:spChg chg="mod">
          <ac:chgData name="Yoann GUILLO" userId="47d549e3-95d9-4b13-bf00-af2553fe143d" providerId="ADAL" clId="{6ED68CD4-3EE1-6A4C-B5C4-C5A5FAF015C2}" dt="2019-09-24T09:28:17.562" v="80"/>
          <ac:spMkLst>
            <pc:docMk/>
            <pc:sldMk cId="695668237" sldId="289"/>
            <ac:spMk id="8" creationId="{3813AA4D-2C99-4F1F-9258-F48AE4CA65A8}"/>
          </ac:spMkLst>
        </pc:spChg>
      </pc:sldChg>
      <pc:sldChg chg="modSp">
        <pc:chgData name="Yoann GUILLO" userId="47d549e3-95d9-4b13-bf00-af2553fe143d" providerId="ADAL" clId="{6ED68CD4-3EE1-6A4C-B5C4-C5A5FAF015C2}" dt="2019-09-24T09:31:41.120" v="121"/>
        <pc:sldMkLst>
          <pc:docMk/>
          <pc:sldMk cId="2448326669" sldId="292"/>
        </pc:sldMkLst>
        <pc:spChg chg="mod">
          <ac:chgData name="Yoann GUILLO" userId="47d549e3-95d9-4b13-bf00-af2553fe143d" providerId="ADAL" clId="{6ED68CD4-3EE1-6A4C-B5C4-C5A5FAF015C2}" dt="2019-09-24T09:31:41.120" v="121"/>
          <ac:spMkLst>
            <pc:docMk/>
            <pc:sldMk cId="2448326669" sldId="292"/>
            <ac:spMk id="8" creationId="{3813AA4D-2C99-4F1F-9258-F48AE4CA65A8}"/>
          </ac:spMkLst>
        </pc:spChg>
      </pc:sldChg>
      <pc:sldChg chg="modSp ord">
        <pc:chgData name="Yoann GUILLO" userId="47d549e3-95d9-4b13-bf00-af2553fe143d" providerId="ADAL" clId="{6ED68CD4-3EE1-6A4C-B5C4-C5A5FAF015C2}" dt="2019-09-26T07:31:47.800" v="276"/>
        <pc:sldMkLst>
          <pc:docMk/>
          <pc:sldMk cId="3526107114" sldId="294"/>
        </pc:sldMkLst>
        <pc:spChg chg="mod">
          <ac:chgData name="Yoann GUILLO" userId="47d549e3-95d9-4b13-bf00-af2553fe143d" providerId="ADAL" clId="{6ED68CD4-3EE1-6A4C-B5C4-C5A5FAF015C2}" dt="2019-09-24T12:07:02.732" v="239"/>
          <ac:spMkLst>
            <pc:docMk/>
            <pc:sldMk cId="3526107114" sldId="294"/>
            <ac:spMk id="8" creationId="{3813AA4D-2C99-4F1F-9258-F48AE4CA65A8}"/>
          </ac:spMkLst>
        </pc:spChg>
      </pc:sldChg>
      <pc:sldChg chg="addSp delSp modSp add mod ord setBg">
        <pc:chgData name="Yoann GUILLO" userId="47d549e3-95d9-4b13-bf00-af2553fe143d" providerId="ADAL" clId="{6ED68CD4-3EE1-6A4C-B5C4-C5A5FAF015C2}" dt="2019-09-26T07:32:00.364" v="277"/>
        <pc:sldMkLst>
          <pc:docMk/>
          <pc:sldMk cId="1231193207" sldId="295"/>
        </pc:sldMkLst>
        <pc:spChg chg="add del mod">
          <ac:chgData name="Yoann GUILLO" userId="47d549e3-95d9-4b13-bf00-af2553fe143d" providerId="ADAL" clId="{6ED68CD4-3EE1-6A4C-B5C4-C5A5FAF015C2}" dt="2019-09-24T12:07:40.272" v="244"/>
          <ac:spMkLst>
            <pc:docMk/>
            <pc:sldMk cId="1231193207" sldId="295"/>
            <ac:spMk id="2" creationId="{AD91CCBF-E9BD-724C-9382-1AA2CBDA0850}"/>
          </ac:spMkLst>
        </pc:spChg>
        <pc:spChg chg="add del">
          <ac:chgData name="Yoann GUILLO" userId="47d549e3-95d9-4b13-bf00-af2553fe143d" providerId="ADAL" clId="{6ED68CD4-3EE1-6A4C-B5C4-C5A5FAF015C2}" dt="2019-09-24T12:07:40.272" v="244"/>
          <ac:spMkLst>
            <pc:docMk/>
            <pc:sldMk cId="1231193207" sldId="295"/>
            <ac:spMk id="3" creationId="{474594C2-93C4-4F41-B460-9BE2C5F49BF0}"/>
          </ac:spMkLst>
        </pc:spChg>
        <pc:spChg chg="mod">
          <ac:chgData name="Yoann GUILLO" userId="47d549e3-95d9-4b13-bf00-af2553fe143d" providerId="ADAL" clId="{6ED68CD4-3EE1-6A4C-B5C4-C5A5FAF015C2}" dt="2019-09-24T12:07:38.053" v="243" actId="26606"/>
          <ac:spMkLst>
            <pc:docMk/>
            <pc:sldMk cId="1231193207" sldId="295"/>
            <ac:spMk id="96" creationId="{00000000-0000-0000-0000-000000000000}"/>
          </ac:spMkLst>
        </pc:spChg>
        <pc:spChg chg="mod ord">
          <ac:chgData name="Yoann GUILLO" userId="47d549e3-95d9-4b13-bf00-af2553fe143d" providerId="ADAL" clId="{6ED68CD4-3EE1-6A4C-B5C4-C5A5FAF015C2}" dt="2019-09-24T12:07:38.053" v="243" actId="26606"/>
          <ac:spMkLst>
            <pc:docMk/>
            <pc:sldMk cId="1231193207" sldId="295"/>
            <ac:spMk id="98" creationId="{00000000-0000-0000-0000-000000000000}"/>
          </ac:spMkLst>
        </pc:spChg>
        <pc:spChg chg="add del">
          <ac:chgData name="Yoann GUILLO" userId="47d549e3-95d9-4b13-bf00-af2553fe143d" providerId="ADAL" clId="{6ED68CD4-3EE1-6A4C-B5C4-C5A5FAF015C2}" dt="2019-09-24T12:07:38.053" v="243" actId="26606"/>
          <ac:spMkLst>
            <pc:docMk/>
            <pc:sldMk cId="1231193207" sldId="295"/>
            <ac:spMk id="103" creationId="{73DE2CFE-42F2-48F0-8706-5264E012B10C}"/>
          </ac:spMkLst>
        </pc:spChg>
        <pc:picChg chg="mod">
          <ac:chgData name="Yoann GUILLO" userId="47d549e3-95d9-4b13-bf00-af2553fe143d" providerId="ADAL" clId="{6ED68CD4-3EE1-6A4C-B5C4-C5A5FAF015C2}" dt="2019-09-24T12:07:38.053" v="243" actId="26606"/>
          <ac:picMkLst>
            <pc:docMk/>
            <pc:sldMk cId="1231193207" sldId="295"/>
            <ac:picMk id="4" creationId="{437DB4F3-55CA-1941-80F2-1857DB5FF065}"/>
          </ac:picMkLst>
        </pc:picChg>
      </pc:sldChg>
      <pc:sldChg chg="modSp">
        <pc:chgData name="Yoann GUILLO" userId="47d549e3-95d9-4b13-bf00-af2553fe143d" providerId="ADAL" clId="{6ED68CD4-3EE1-6A4C-B5C4-C5A5FAF015C2}" dt="2019-09-24T12:08:49.516" v="252" actId="2710"/>
        <pc:sldMkLst>
          <pc:docMk/>
          <pc:sldMk cId="4196631873" sldId="296"/>
        </pc:sldMkLst>
        <pc:spChg chg="mod">
          <ac:chgData name="Yoann GUILLO" userId="47d549e3-95d9-4b13-bf00-af2553fe143d" providerId="ADAL" clId="{6ED68CD4-3EE1-6A4C-B5C4-C5A5FAF015C2}" dt="2019-09-24T12:08:49.516" v="252" actId="2710"/>
          <ac:spMkLst>
            <pc:docMk/>
            <pc:sldMk cId="4196631873" sldId="296"/>
            <ac:spMk id="8" creationId="{3813AA4D-2C99-4F1F-9258-F48AE4CA65A8}"/>
          </ac:spMkLst>
        </pc:spChg>
      </pc:sldChg>
      <pc:sldChg chg="delSp add">
        <pc:chgData name="Yoann GUILLO" userId="47d549e3-95d9-4b13-bf00-af2553fe143d" providerId="ADAL" clId="{6ED68CD4-3EE1-6A4C-B5C4-C5A5FAF015C2}" dt="2019-09-26T12:50:40.064" v="278" actId="478"/>
        <pc:sldMkLst>
          <pc:docMk/>
          <pc:sldMk cId="2989814057" sldId="297"/>
        </pc:sldMkLst>
        <pc:spChg chg="del">
          <ac:chgData name="Yoann GUILLO" userId="47d549e3-95d9-4b13-bf00-af2553fe143d" providerId="ADAL" clId="{6ED68CD4-3EE1-6A4C-B5C4-C5A5FAF015C2}" dt="2019-09-26T12:50:40.064" v="278" actId="478"/>
          <ac:spMkLst>
            <pc:docMk/>
            <pc:sldMk cId="2989814057" sldId="297"/>
            <ac:spMk id="4" creationId="{5F866825-22C5-C74F-AD60-BB6CA54A6503}"/>
          </ac:spMkLst>
        </pc:spChg>
      </pc:sldChg>
      <pc:sldChg chg="addSp modSp">
        <pc:chgData name="Yoann GUILLO" userId="47d549e3-95d9-4b13-bf00-af2553fe143d" providerId="ADAL" clId="{6ED68CD4-3EE1-6A4C-B5C4-C5A5FAF015C2}" dt="2019-09-26T12:55:01.718" v="284" actId="14100"/>
        <pc:sldMkLst>
          <pc:docMk/>
          <pc:sldMk cId="1182561762" sldId="298"/>
        </pc:sldMkLst>
        <pc:spChg chg="add mod">
          <ac:chgData name="Yoann GUILLO" userId="47d549e3-95d9-4b13-bf00-af2553fe143d" providerId="ADAL" clId="{6ED68CD4-3EE1-6A4C-B5C4-C5A5FAF015C2}" dt="2019-09-26T12:55:01.718" v="284" actId="14100"/>
          <ac:spMkLst>
            <pc:docMk/>
            <pc:sldMk cId="1182561762" sldId="298"/>
            <ac:spMk id="4" creationId="{800E5579-EBB8-694D-B232-1D8069705332}"/>
          </ac:spMkLst>
        </pc:spChg>
      </pc:sldChg>
      <pc:sldChg chg="addSp delSp modSp">
        <pc:chgData name="Yoann GUILLO" userId="47d549e3-95d9-4b13-bf00-af2553fe143d" providerId="ADAL" clId="{6ED68CD4-3EE1-6A4C-B5C4-C5A5FAF015C2}" dt="2019-09-26T12:52:18.753" v="281" actId="478"/>
        <pc:sldMkLst>
          <pc:docMk/>
          <pc:sldMk cId="4264693462" sldId="299"/>
        </pc:sldMkLst>
        <pc:spChg chg="add del mod">
          <ac:chgData name="Yoann GUILLO" userId="47d549e3-95d9-4b13-bf00-af2553fe143d" providerId="ADAL" clId="{6ED68CD4-3EE1-6A4C-B5C4-C5A5FAF015C2}" dt="2019-09-26T12:52:18.753" v="281" actId="478"/>
          <ac:spMkLst>
            <pc:docMk/>
            <pc:sldMk cId="4264693462" sldId="299"/>
            <ac:spMk id="2" creationId="{283FC2B0-CA61-2B44-9236-75A12A8B7F3F}"/>
          </ac:spMkLst>
        </pc:spChg>
        <pc:spChg chg="mod">
          <ac:chgData name="Yoann GUILLO" userId="47d549e3-95d9-4b13-bf00-af2553fe143d" providerId="ADAL" clId="{6ED68CD4-3EE1-6A4C-B5C4-C5A5FAF015C2}" dt="2019-09-24T09:27:30.515" v="79" actId="404"/>
          <ac:spMkLst>
            <pc:docMk/>
            <pc:sldMk cId="4264693462" sldId="299"/>
            <ac:spMk id="9" creationId="{BD486C93-72A8-44BF-8913-E618EF698C1E}"/>
          </ac:spMkLst>
        </pc:spChg>
      </pc:sldChg>
      <pc:sldChg chg="addSp modSp">
        <pc:chgData name="Yoann GUILLO" userId="47d549e3-95d9-4b13-bf00-af2553fe143d" providerId="ADAL" clId="{6ED68CD4-3EE1-6A4C-B5C4-C5A5FAF015C2}" dt="2019-09-24T09:28:46.681" v="82"/>
        <pc:sldMkLst>
          <pc:docMk/>
          <pc:sldMk cId="3427091462" sldId="1197"/>
        </pc:sldMkLst>
        <pc:spChg chg="mod">
          <ac:chgData name="Yoann GUILLO" userId="47d549e3-95d9-4b13-bf00-af2553fe143d" providerId="ADAL" clId="{6ED68CD4-3EE1-6A4C-B5C4-C5A5FAF015C2}" dt="2019-09-24T09:28:35.570" v="81"/>
          <ac:spMkLst>
            <pc:docMk/>
            <pc:sldMk cId="3427091462" sldId="1197"/>
            <ac:spMk id="2" creationId="{D8C3B824-BBE0-46E2-A943-50A7C2A597AC}"/>
          </ac:spMkLst>
        </pc:spChg>
        <pc:spChg chg="add">
          <ac:chgData name="Yoann GUILLO" userId="47d549e3-95d9-4b13-bf00-af2553fe143d" providerId="ADAL" clId="{6ED68CD4-3EE1-6A4C-B5C4-C5A5FAF015C2}" dt="2019-09-24T09:28:46.681" v="82"/>
          <ac:spMkLst>
            <pc:docMk/>
            <pc:sldMk cId="3427091462" sldId="1197"/>
            <ac:spMk id="6" creationId="{4583E2A6-BF46-7B43-9DAC-F9D1B0E7011C}"/>
          </ac:spMkLst>
        </pc:spChg>
        <pc:spChg chg="add">
          <ac:chgData name="Yoann GUILLO" userId="47d549e3-95d9-4b13-bf00-af2553fe143d" providerId="ADAL" clId="{6ED68CD4-3EE1-6A4C-B5C4-C5A5FAF015C2}" dt="2019-09-24T09:28:46.681" v="82"/>
          <ac:spMkLst>
            <pc:docMk/>
            <pc:sldMk cId="3427091462" sldId="1197"/>
            <ac:spMk id="8" creationId="{DD6E9595-276F-5242-9770-18F6A86B47A3}"/>
          </ac:spMkLst>
        </pc:spChg>
        <pc:picChg chg="add">
          <ac:chgData name="Yoann GUILLO" userId="47d549e3-95d9-4b13-bf00-af2553fe143d" providerId="ADAL" clId="{6ED68CD4-3EE1-6A4C-B5C4-C5A5FAF015C2}" dt="2019-09-24T09:28:46.681" v="82"/>
          <ac:picMkLst>
            <pc:docMk/>
            <pc:sldMk cId="3427091462" sldId="1197"/>
            <ac:picMk id="5" creationId="{55B62A59-73CA-C847-B85C-AC96F2BB798F}"/>
          </ac:picMkLst>
        </pc:picChg>
        <pc:picChg chg="add">
          <ac:chgData name="Yoann GUILLO" userId="47d549e3-95d9-4b13-bf00-af2553fe143d" providerId="ADAL" clId="{6ED68CD4-3EE1-6A4C-B5C4-C5A5FAF015C2}" dt="2019-09-24T09:28:46.681" v="82"/>
          <ac:picMkLst>
            <pc:docMk/>
            <pc:sldMk cId="3427091462" sldId="1197"/>
            <ac:picMk id="7" creationId="{42471500-D517-9648-935A-8EC16AC4F7AD}"/>
          </ac:picMkLst>
        </pc:picChg>
      </pc:sldChg>
      <pc:sldChg chg="modSp add">
        <pc:chgData name="Yoann GUILLO" userId="47d549e3-95d9-4b13-bf00-af2553fe143d" providerId="ADAL" clId="{6ED68CD4-3EE1-6A4C-B5C4-C5A5FAF015C2}" dt="2019-09-24T13:54:31.297" v="260" actId="20577"/>
        <pc:sldMkLst>
          <pc:docMk/>
          <pc:sldMk cId="258871901" sldId="1199"/>
        </pc:sldMkLst>
        <pc:spChg chg="mod">
          <ac:chgData name="Yoann GUILLO" userId="47d549e3-95d9-4b13-bf00-af2553fe143d" providerId="ADAL" clId="{6ED68CD4-3EE1-6A4C-B5C4-C5A5FAF015C2}" dt="2019-09-24T13:54:31.297" v="260" actId="20577"/>
          <ac:spMkLst>
            <pc:docMk/>
            <pc:sldMk cId="258871901" sldId="1199"/>
            <ac:spMk id="97" creationId="{00000000-0000-0000-0000-000000000000}"/>
          </ac:spMkLst>
        </pc:spChg>
      </pc:sldChg>
      <pc:sldChg chg="delSp modSp">
        <pc:chgData name="Yoann GUILLO" userId="47d549e3-95d9-4b13-bf00-af2553fe143d" providerId="ADAL" clId="{6ED68CD4-3EE1-6A4C-B5C4-C5A5FAF015C2}" dt="2019-09-24T12:06:26.618" v="237" actId="5793"/>
        <pc:sldMkLst>
          <pc:docMk/>
          <pc:sldMk cId="1079363239" sldId="1200"/>
        </pc:sldMkLst>
        <pc:spChg chg="mod">
          <ac:chgData name="Yoann GUILLO" userId="47d549e3-95d9-4b13-bf00-af2553fe143d" providerId="ADAL" clId="{6ED68CD4-3EE1-6A4C-B5C4-C5A5FAF015C2}" dt="2019-09-24T09:32:02.964" v="152" actId="20577"/>
          <ac:spMkLst>
            <pc:docMk/>
            <pc:sldMk cId="1079363239" sldId="1200"/>
            <ac:spMk id="2" creationId="{D8C3B824-BBE0-46E2-A943-50A7C2A597AC}"/>
          </ac:spMkLst>
        </pc:spChg>
        <pc:spChg chg="mod">
          <ac:chgData name="Yoann GUILLO" userId="47d549e3-95d9-4b13-bf00-af2553fe143d" providerId="ADAL" clId="{6ED68CD4-3EE1-6A4C-B5C4-C5A5FAF015C2}" dt="2019-09-24T12:06:26.618" v="237" actId="5793"/>
          <ac:spMkLst>
            <pc:docMk/>
            <pc:sldMk cId="1079363239" sldId="1200"/>
            <ac:spMk id="3" creationId="{A04DB494-7E34-4474-92C8-764443714F5B}"/>
          </ac:spMkLst>
        </pc:spChg>
        <pc:spChg chg="del">
          <ac:chgData name="Yoann GUILLO" userId="47d549e3-95d9-4b13-bf00-af2553fe143d" providerId="ADAL" clId="{6ED68CD4-3EE1-6A4C-B5C4-C5A5FAF015C2}" dt="2019-09-24T12:06:18.032" v="234" actId="478"/>
          <ac:spMkLst>
            <pc:docMk/>
            <pc:sldMk cId="1079363239" sldId="1200"/>
            <ac:spMk id="4" creationId="{83FE2154-1915-4C99-B2D0-6961863C5F2F}"/>
          </ac:spMkLst>
        </pc:spChg>
      </pc:sldChg>
      <pc:sldChg chg="addSp delSp modSp add">
        <pc:chgData name="Yoann GUILLO" userId="47d549e3-95d9-4b13-bf00-af2553fe143d" providerId="ADAL" clId="{6ED68CD4-3EE1-6A4C-B5C4-C5A5FAF015C2}" dt="2019-09-24T09:29:27.549" v="88"/>
        <pc:sldMkLst>
          <pc:docMk/>
          <pc:sldMk cId="2428162929" sldId="1203"/>
        </pc:sldMkLst>
        <pc:spChg chg="mod">
          <ac:chgData name="Yoann GUILLO" userId="47d549e3-95d9-4b13-bf00-af2553fe143d" providerId="ADAL" clId="{6ED68CD4-3EE1-6A4C-B5C4-C5A5FAF015C2}" dt="2019-09-24T09:29:20.985" v="87"/>
          <ac:spMkLst>
            <pc:docMk/>
            <pc:sldMk cId="2428162929" sldId="1203"/>
            <ac:spMk id="2" creationId="{200556E6-C79D-8D43-9D29-B7568086873D}"/>
          </ac:spMkLst>
        </pc:spChg>
        <pc:spChg chg="add del">
          <ac:chgData name="Yoann GUILLO" userId="47d549e3-95d9-4b13-bf00-af2553fe143d" providerId="ADAL" clId="{6ED68CD4-3EE1-6A4C-B5C4-C5A5FAF015C2}" dt="2019-09-24T09:29:19.380" v="86"/>
          <ac:spMkLst>
            <pc:docMk/>
            <pc:sldMk cId="2428162929" sldId="1203"/>
            <ac:spMk id="5" creationId="{08410E91-5EF8-064F-8E73-89BE3C22CA45}"/>
          </ac:spMkLst>
        </pc:spChg>
        <pc:spChg chg="add">
          <ac:chgData name="Yoann GUILLO" userId="47d549e3-95d9-4b13-bf00-af2553fe143d" providerId="ADAL" clId="{6ED68CD4-3EE1-6A4C-B5C4-C5A5FAF015C2}" dt="2019-09-24T09:29:27.549" v="88"/>
          <ac:spMkLst>
            <pc:docMk/>
            <pc:sldMk cId="2428162929" sldId="1203"/>
            <ac:spMk id="7" creationId="{C4B6534D-87CD-A048-A0C4-AD86FE6AAF57}"/>
          </ac:spMkLst>
        </pc:spChg>
        <pc:picChg chg="add">
          <ac:chgData name="Yoann GUILLO" userId="47d549e3-95d9-4b13-bf00-af2553fe143d" providerId="ADAL" clId="{6ED68CD4-3EE1-6A4C-B5C4-C5A5FAF015C2}" dt="2019-09-24T09:29:27.549" v="88"/>
          <ac:picMkLst>
            <pc:docMk/>
            <pc:sldMk cId="2428162929" sldId="1203"/>
            <ac:picMk id="6" creationId="{CCFB4463-B8EC-9347-8AB5-36A207F5640D}"/>
          </ac:picMkLst>
        </pc:picChg>
      </pc:sldChg>
      <pc:sldChg chg="modSp add">
        <pc:chgData name="Yoann GUILLO" userId="47d549e3-95d9-4b13-bf00-af2553fe143d" providerId="ADAL" clId="{6ED68CD4-3EE1-6A4C-B5C4-C5A5FAF015C2}" dt="2019-09-24T09:31:15.153" v="119"/>
        <pc:sldMkLst>
          <pc:docMk/>
          <pc:sldMk cId="3293006454" sldId="1205"/>
        </pc:sldMkLst>
        <pc:spChg chg="mod">
          <ac:chgData name="Yoann GUILLO" userId="47d549e3-95d9-4b13-bf00-af2553fe143d" providerId="ADAL" clId="{6ED68CD4-3EE1-6A4C-B5C4-C5A5FAF015C2}" dt="2019-09-24T09:30:51.860" v="117" actId="20577"/>
          <ac:spMkLst>
            <pc:docMk/>
            <pc:sldMk cId="3293006454" sldId="1205"/>
            <ac:spMk id="2" creationId="{7D7581F2-607C-8042-8CDA-E07E210D5B0F}"/>
          </ac:spMkLst>
        </pc:spChg>
        <pc:spChg chg="mod">
          <ac:chgData name="Yoann GUILLO" userId="47d549e3-95d9-4b13-bf00-af2553fe143d" providerId="ADAL" clId="{6ED68CD4-3EE1-6A4C-B5C4-C5A5FAF015C2}" dt="2019-09-24T09:31:04.608" v="118"/>
          <ac:spMkLst>
            <pc:docMk/>
            <pc:sldMk cId="3293006454" sldId="1205"/>
            <ac:spMk id="3" creationId="{EE336F64-FC39-CC4F-837F-991AE214F4FA}"/>
          </ac:spMkLst>
        </pc:spChg>
        <pc:spChg chg="mod">
          <ac:chgData name="Yoann GUILLO" userId="47d549e3-95d9-4b13-bf00-af2553fe143d" providerId="ADAL" clId="{6ED68CD4-3EE1-6A4C-B5C4-C5A5FAF015C2}" dt="2019-09-24T09:31:15.153" v="119"/>
          <ac:spMkLst>
            <pc:docMk/>
            <pc:sldMk cId="3293006454" sldId="1205"/>
            <ac:spMk id="4" creationId="{F32D889A-FCA1-644D-93E8-8F85DEDC3345}"/>
          </ac:spMkLst>
        </pc:spChg>
      </pc:sldChg>
      <pc:sldChg chg="addSp delSp modSp add mod setBg">
        <pc:chgData name="Yoann GUILLO" userId="47d549e3-95d9-4b13-bf00-af2553fe143d" providerId="ADAL" clId="{6ED68CD4-3EE1-6A4C-B5C4-C5A5FAF015C2}" dt="2019-09-24T12:05:58.359" v="233" actId="403"/>
        <pc:sldMkLst>
          <pc:docMk/>
          <pc:sldMk cId="595377150" sldId="1207"/>
        </pc:sldMkLst>
        <pc:spChg chg="mod">
          <ac:chgData name="Yoann GUILLO" userId="47d549e3-95d9-4b13-bf00-af2553fe143d" providerId="ADAL" clId="{6ED68CD4-3EE1-6A4C-B5C4-C5A5FAF015C2}" dt="2019-09-24T12:05:50.584" v="228" actId="26606"/>
          <ac:spMkLst>
            <pc:docMk/>
            <pc:sldMk cId="595377150" sldId="1207"/>
            <ac:spMk id="2" creationId="{DB90DD5E-76C4-0149-A1EC-0CBC7F0A5D7A}"/>
          </ac:spMkLst>
        </pc:spChg>
        <pc:spChg chg="mod">
          <ac:chgData name="Yoann GUILLO" userId="47d549e3-95d9-4b13-bf00-af2553fe143d" providerId="ADAL" clId="{6ED68CD4-3EE1-6A4C-B5C4-C5A5FAF015C2}" dt="2019-09-24T12:05:58.359" v="233" actId="403"/>
          <ac:spMkLst>
            <pc:docMk/>
            <pc:sldMk cId="595377150" sldId="1207"/>
            <ac:spMk id="3" creationId="{88E53E26-1CFD-D547-87E3-0B501E6E1D31}"/>
          </ac:spMkLst>
        </pc:spChg>
        <pc:spChg chg="del">
          <ac:chgData name="Yoann GUILLO" userId="47d549e3-95d9-4b13-bf00-af2553fe143d" providerId="ADAL" clId="{6ED68CD4-3EE1-6A4C-B5C4-C5A5FAF015C2}" dt="2019-09-24T12:04:57.704" v="159"/>
          <ac:spMkLst>
            <pc:docMk/>
            <pc:sldMk cId="595377150" sldId="1207"/>
            <ac:spMk id="4" creationId="{402277CB-5A5C-0342-A9DF-0A52B6E608A7}"/>
          </ac:spMkLst>
        </pc:spChg>
        <pc:spChg chg="add">
          <ac:chgData name="Yoann GUILLO" userId="47d549e3-95d9-4b13-bf00-af2553fe143d" providerId="ADAL" clId="{6ED68CD4-3EE1-6A4C-B5C4-C5A5FAF015C2}" dt="2019-09-24T12:05:50.584" v="228" actId="26606"/>
          <ac:spMkLst>
            <pc:docMk/>
            <pc:sldMk cId="595377150" sldId="1207"/>
            <ac:spMk id="10" creationId="{73DE2CFE-42F2-48F0-8706-5264E012B10C}"/>
          </ac:spMkLst>
        </pc:spChg>
        <pc:picChg chg="add mod">
          <ac:chgData name="Yoann GUILLO" userId="47d549e3-95d9-4b13-bf00-af2553fe143d" providerId="ADAL" clId="{6ED68CD4-3EE1-6A4C-B5C4-C5A5FAF015C2}" dt="2019-09-24T12:05:57.942" v="231" actId="27614"/>
          <ac:picMkLst>
            <pc:docMk/>
            <pc:sldMk cId="595377150" sldId="1207"/>
            <ac:picMk id="5" creationId="{09C1834D-A9A9-3549-9E5A-49B1F7A0221B}"/>
          </ac:picMkLst>
        </pc:picChg>
      </pc:sldChg>
      <pc:sldChg chg="modSp add">
        <pc:chgData name="Yoann GUILLO" userId="47d549e3-95d9-4b13-bf00-af2553fe143d" providerId="ADAL" clId="{6ED68CD4-3EE1-6A4C-B5C4-C5A5FAF015C2}" dt="2019-09-24T14:09:31.762" v="273" actId="108"/>
        <pc:sldMkLst>
          <pc:docMk/>
          <pc:sldMk cId="1057626481" sldId="1208"/>
        </pc:sldMkLst>
        <pc:spChg chg="mod">
          <ac:chgData name="Yoann GUILLO" userId="47d549e3-95d9-4b13-bf00-af2553fe143d" providerId="ADAL" clId="{6ED68CD4-3EE1-6A4C-B5C4-C5A5FAF015C2}" dt="2019-09-24T14:09:31.762" v="273" actId="108"/>
          <ac:spMkLst>
            <pc:docMk/>
            <pc:sldMk cId="1057626481" sldId="1208"/>
            <ac:spMk id="97" creationId="{00000000-0000-0000-0000-000000000000}"/>
          </ac:spMkLst>
        </pc:spChg>
      </pc:sldChg>
      <pc:sldChg chg="add del setBg">
        <pc:chgData name="Yoann GUILLO" userId="47d549e3-95d9-4b13-bf00-af2553fe143d" providerId="ADAL" clId="{6ED68CD4-3EE1-6A4C-B5C4-C5A5FAF015C2}" dt="2019-09-26T07:31:31.041" v="275"/>
        <pc:sldMkLst>
          <pc:docMk/>
          <pc:sldMk cId="63916517" sldId="1209"/>
        </pc:sldMkLst>
      </pc:sldChg>
      <pc:sldChg chg="add del">
        <pc:chgData name="Yoann GUILLO" userId="47d549e3-95d9-4b13-bf00-af2553fe143d" providerId="ADAL" clId="{6ED68CD4-3EE1-6A4C-B5C4-C5A5FAF015C2}" dt="2019-09-26T07:31:31.041" v="275"/>
        <pc:sldMkLst>
          <pc:docMk/>
          <pc:sldMk cId="1220716444" sldId="1210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5-01T21:07:56.014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5-01T21:07:56.447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1 0</inkml:trace>
  <inkml:trace contextRef="#ctx0" brushRef="#br0" timeOffset="348.469">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5-01T21:07:57.879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5-01T21:07:58.231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5-01T21:07:58.538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5-01T21:07:59.743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0 0</inkml:trace>
</inkml:ink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tiff>
</file>

<file path=ppt/media/image18.png>
</file>

<file path=ppt/media/image19.tiff>
</file>

<file path=ppt/media/image2.png>
</file>

<file path=ppt/media/image20.jpg>
</file>

<file path=ppt/media/image21.png>
</file>

<file path=ppt/media/image22.png>
</file>

<file path=ppt/media/image23.jp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8F967E-F5CD-48DF-8FD1-313400D6CA1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9259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8F967E-F5CD-48DF-8FD1-313400D6CA1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7141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801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8F967E-F5CD-48DF-8FD1-313400D6CA1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0300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4047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889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0745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515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2.png"/><Relationship Id="rId7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2.xml"/><Relationship Id="rId5" Type="http://schemas.openxmlformats.org/officeDocument/2006/relationships/image" Target="../media/image4.emf"/><Relationship Id="rId10" Type="http://schemas.openxmlformats.org/officeDocument/2006/relationships/customXml" Target="../ink/ink5.xml"/><Relationship Id="rId4" Type="http://schemas.openxmlformats.org/officeDocument/2006/relationships/customXml" Target="../ink/ink1.xml"/><Relationship Id="rId9" Type="http://schemas.openxmlformats.org/officeDocument/2006/relationships/customXml" Target="../ink/ink4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customXml" Target="../ink/ink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marL="914400" lvl="1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marL="1371600" lvl="2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marL="1828800" lvl="3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marL="2286000" lvl="4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marL="2743200" lvl="5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marL="3200400" lvl="6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marL="3657600" lvl="7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marL="4114800" lvl="8" indent="-36830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>
            <a:endParaRPr dirty="0"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" name="Image 7">
            <a:extLst>
              <a:ext uri="{FF2B5EF4-FFF2-40B4-BE49-F238E27FC236}">
                <a16:creationId xmlns:a16="http://schemas.microsoft.com/office/drawing/2014/main" id="{9E272596-CE22-47CE-BCED-0D084DD418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62" y="89868"/>
            <a:ext cx="588355" cy="58599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marL="914400" lvl="1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marL="1371600" lvl="2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marL="1828800" lvl="3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marL="2286000" lvl="4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marL="2743200" lvl="5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marL="3200400" lvl="6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marL="3657600" lvl="7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marL="4114800" lvl="8" indent="-36830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" name="Image 7">
            <a:extLst>
              <a:ext uri="{FF2B5EF4-FFF2-40B4-BE49-F238E27FC236}">
                <a16:creationId xmlns:a16="http://schemas.microsoft.com/office/drawing/2014/main" id="{9E272596-CE22-47CE-BCED-0D084DD418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62" y="89868"/>
            <a:ext cx="588355" cy="58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647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D53B9D-1E7D-433F-8D49-3CDB2486C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BFC980C-101E-4386-A492-65D822246D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BF050C-510D-4EAD-8F64-BAC665433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D4445C-F158-426F-9D04-52627481F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005A3D-3544-4543-BABE-F0FA80DEC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63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2A8315-1CBD-46FC-B38F-378AA73DD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9B540F-A810-4CEC-A932-DDDAC2374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5E42406-FCF3-4899-925A-A573AA432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37BECB-2489-49BA-97FA-0DEE6E24B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7E25B0-FC9C-41A6-A2D0-8E748CA0A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34524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53D34D-6C8A-44A3-BEF4-71D3EDAA1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692C7AE-CB60-4BA2-AC64-B4CE86F6E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AB0FE1D-BBC5-4627-BC8E-09D31B320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25D0D2C-CB7C-48F8-9968-C698D9521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4FAD94-777D-4222-87B7-AB5D4D644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26264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DC3CB8-6D13-4212-8AE7-BCCF37D60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8E65868-266F-4AB0-819B-C8CD331400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05BBF41-6D9E-424B-B837-961456037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4A4E69E-847A-4377-A609-53135424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B95EE82-E991-4324-AE69-6A9701CE6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F2662F8-9FB3-4850-AEE8-6E7276DEB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67523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FABBA3-0125-474B-884C-1A5E42D20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C8076D4-C8F0-4463-B5A4-FD52F2BEA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99CB85C-91B4-4CC1-8DEB-E0D70BD238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097E1CA-8DB0-4F21-B4E4-96DFC0A787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684E824-D611-464A-B71F-80F78554AD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A6DB81E-3E75-46D8-B74E-EDE64A0A3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0086C95-9C41-401E-8B69-D2C8FBFBC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4AC16CA-B5BC-49D7-9F82-CB365FB58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2842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3589DF-C598-46DB-A3DF-ACF278DFF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AF5954F-727E-4E5C-9897-22D9D7F71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D27AA2B-E080-420C-9EF8-852AC3D2E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40C470B-E82A-41EB-9155-8FF7DB1A1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0631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04C2C14-DECE-4DED-8202-EBD246293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79E55A2-BEC9-45BF-A752-12C38E176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1E8710-8D8C-42B4-8336-BEE5D768E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46880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EB2880-255C-4B57-AF88-1FFC0BC3C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68119CD-AB96-43AE-A23F-135D9C558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25A53D3-288F-4F44-896C-18B441C262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1E8C2EC-FCEA-4AD9-9CD0-38860D219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5CA0C13-13BA-4878-A4E8-11CC25B7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3160CE3-D040-48D3-9431-104892AAA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41179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BB0D26-8153-4709-B9EC-2C534D5F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4312B9D-FBAA-4B8D-9D77-EA378F770B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49168A1-0465-4EB6-A580-9EB8A4CE64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AC92690-26CD-4209-9568-AFACA1CE7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670D3B-95B7-40B3-951F-245A755DB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D908F0A-7A5B-42F2-A565-2D5CEDC0D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1157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" name="Image 7">
            <a:extLst>
              <a:ext uri="{FF2B5EF4-FFF2-40B4-BE49-F238E27FC236}">
                <a16:creationId xmlns:a16="http://schemas.microsoft.com/office/drawing/2014/main" id="{49A53655-E983-42DF-8CD3-A1D6F2BA5F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62" y="89868"/>
            <a:ext cx="588355" cy="585993"/>
          </a:xfrm>
          <a:prstGeom prst="rect">
            <a:avLst/>
          </a:prstGeom>
        </p:spPr>
      </p:pic>
      <p:sp>
        <p:nvSpPr>
          <p:cNvPr id="7" name="Google Shape;6;p1">
            <a:extLst>
              <a:ext uri="{FF2B5EF4-FFF2-40B4-BE49-F238E27FC236}">
                <a16:creationId xmlns:a16="http://schemas.microsoft.com/office/drawing/2014/main" id="{87C2CCC6-B6E0-4CB2-9EC1-762DD0EAA7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8999" y="492982"/>
            <a:ext cx="7781585" cy="779228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66666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Encre 15">
                <a:extLst>
                  <a:ext uri="{FF2B5EF4-FFF2-40B4-BE49-F238E27FC236}">
                    <a16:creationId xmlns:a16="http://schemas.microsoft.com/office/drawing/2014/main" id="{BB6F5EED-9188-4734-A4EF-1C756B67F54F}"/>
                  </a:ext>
                </a:extLst>
              </p14:cNvPr>
              <p14:cNvContentPartPr/>
              <p14:nvPr userDrawn="1"/>
            </p14:nvContentPartPr>
            <p14:xfrm>
              <a:off x="5334997" y="3315490"/>
              <a:ext cx="360" cy="360"/>
            </p14:xfrm>
          </p:contentPart>
        </mc:Choice>
        <mc:Fallback xmlns="">
          <p:pic>
            <p:nvPicPr>
              <p:cNvPr id="16" name="Encre 15">
                <a:extLst>
                  <a:ext uri="{FF2B5EF4-FFF2-40B4-BE49-F238E27FC236}">
                    <a16:creationId xmlns:a16="http://schemas.microsoft.com/office/drawing/2014/main" id="{BB6F5EED-9188-4734-A4EF-1C756B67F54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25997" y="330649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Encre 18">
                <a:extLst>
                  <a:ext uri="{FF2B5EF4-FFF2-40B4-BE49-F238E27FC236}">
                    <a16:creationId xmlns:a16="http://schemas.microsoft.com/office/drawing/2014/main" id="{3DED3D29-DDCF-47E6-B641-30E55C8F22E0}"/>
                  </a:ext>
                </a:extLst>
              </p14:cNvPr>
              <p14:cNvContentPartPr/>
              <p14:nvPr userDrawn="1"/>
            </p14:nvContentPartPr>
            <p14:xfrm>
              <a:off x="4412677" y="3212170"/>
              <a:ext cx="360" cy="360"/>
            </p14:xfrm>
          </p:contentPart>
        </mc:Choice>
        <mc:Fallback xmlns="">
          <p:pic>
            <p:nvPicPr>
              <p:cNvPr id="19" name="Encre 18">
                <a:extLst>
                  <a:ext uri="{FF2B5EF4-FFF2-40B4-BE49-F238E27FC236}">
                    <a16:creationId xmlns:a16="http://schemas.microsoft.com/office/drawing/2014/main" id="{3DED3D29-DDCF-47E6-B641-30E55C8F22E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03677" y="320317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Encre 19">
                <a:extLst>
                  <a:ext uri="{FF2B5EF4-FFF2-40B4-BE49-F238E27FC236}">
                    <a16:creationId xmlns:a16="http://schemas.microsoft.com/office/drawing/2014/main" id="{92DE76B8-FC74-44D5-B3D7-16D2D7CD80CE}"/>
                  </a:ext>
                </a:extLst>
              </p14:cNvPr>
              <p14:cNvContentPartPr/>
              <p14:nvPr userDrawn="1"/>
            </p14:nvContentPartPr>
            <p14:xfrm>
              <a:off x="683797" y="2265730"/>
              <a:ext cx="360" cy="360"/>
            </p14:xfrm>
          </p:contentPart>
        </mc:Choice>
        <mc:Fallback xmlns="">
          <p:pic>
            <p:nvPicPr>
              <p:cNvPr id="20" name="Encre 19">
                <a:extLst>
                  <a:ext uri="{FF2B5EF4-FFF2-40B4-BE49-F238E27FC236}">
                    <a16:creationId xmlns:a16="http://schemas.microsoft.com/office/drawing/2014/main" id="{92DE76B8-FC74-44D5-B3D7-16D2D7CD80C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4797" y="22567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1" name="Encre 20">
                <a:extLst>
                  <a:ext uri="{FF2B5EF4-FFF2-40B4-BE49-F238E27FC236}">
                    <a16:creationId xmlns:a16="http://schemas.microsoft.com/office/drawing/2014/main" id="{9F997EAD-A413-4795-92FF-C20431D1CC82}"/>
                  </a:ext>
                </a:extLst>
              </p14:cNvPr>
              <p14:cNvContentPartPr/>
              <p14:nvPr userDrawn="1"/>
            </p14:nvContentPartPr>
            <p14:xfrm>
              <a:off x="683797" y="2265730"/>
              <a:ext cx="360" cy="360"/>
            </p14:xfrm>
          </p:contentPart>
        </mc:Choice>
        <mc:Fallback xmlns="">
          <p:pic>
            <p:nvPicPr>
              <p:cNvPr id="21" name="Encre 20">
                <a:extLst>
                  <a:ext uri="{FF2B5EF4-FFF2-40B4-BE49-F238E27FC236}">
                    <a16:creationId xmlns:a16="http://schemas.microsoft.com/office/drawing/2014/main" id="{9F997EAD-A413-4795-92FF-C20431D1CC8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4797" y="22567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Encre 21">
                <a:extLst>
                  <a:ext uri="{FF2B5EF4-FFF2-40B4-BE49-F238E27FC236}">
                    <a16:creationId xmlns:a16="http://schemas.microsoft.com/office/drawing/2014/main" id="{F6433C8B-EC29-4E2D-A1B4-08E615DB83C7}"/>
                  </a:ext>
                </a:extLst>
              </p14:cNvPr>
              <p14:cNvContentPartPr/>
              <p14:nvPr userDrawn="1"/>
            </p14:nvContentPartPr>
            <p14:xfrm>
              <a:off x="683797" y="2265730"/>
              <a:ext cx="360" cy="360"/>
            </p14:xfrm>
          </p:contentPart>
        </mc:Choice>
        <mc:Fallback xmlns="">
          <p:pic>
            <p:nvPicPr>
              <p:cNvPr id="22" name="Encre 21">
                <a:extLst>
                  <a:ext uri="{FF2B5EF4-FFF2-40B4-BE49-F238E27FC236}">
                    <a16:creationId xmlns:a16="http://schemas.microsoft.com/office/drawing/2014/main" id="{F6433C8B-EC29-4E2D-A1B4-08E615DB83C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4797" y="225673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27" name="Espace réservé du contenu 26">
            <a:extLst>
              <a:ext uri="{FF2B5EF4-FFF2-40B4-BE49-F238E27FC236}">
                <a16:creationId xmlns:a16="http://schemas.microsoft.com/office/drawing/2014/main" id="{FC8D29D4-33BB-4DD1-A866-90F267E7F3F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98999" y="1494795"/>
            <a:ext cx="7781225" cy="315495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4A36FE-3FFE-4BDF-B4E3-2DBD31667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B2676C3-AB88-4B3A-A308-F6045339FE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966FAD1-236B-4FD0-88CE-5BD626754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37F53E9-29BF-4756-B930-57046C109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243C3C-635A-431D-B750-DDEB4A3E8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47746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0978502-7037-418B-A11F-B575E689E4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A9B4640-7C7A-48F6-88D3-0B154AB30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C300E9D-A49C-4FDA-9A1B-9C4CAEDDE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DC3501-A3DA-4F03-B7E1-08594F0DC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94F9CEA-55FF-48BB-9C85-E4780138A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9885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7">
            <a:extLst>
              <a:ext uri="{FF2B5EF4-FFF2-40B4-BE49-F238E27FC236}">
                <a16:creationId xmlns:a16="http://schemas.microsoft.com/office/drawing/2014/main" id="{A10A350B-0A75-45D5-B2F0-C1FA4262132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62" y="89868"/>
            <a:ext cx="588355" cy="58599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Encre 1">
                <a:extLst>
                  <a:ext uri="{FF2B5EF4-FFF2-40B4-BE49-F238E27FC236}">
                    <a16:creationId xmlns:a16="http://schemas.microsoft.com/office/drawing/2014/main" id="{4F9B14E9-BA75-4A7C-B5F0-272BF0A48BD9}"/>
                  </a:ext>
                </a:extLst>
              </p14:cNvPr>
              <p14:cNvContentPartPr/>
              <p14:nvPr userDrawn="1"/>
            </p14:nvContentPartPr>
            <p14:xfrm>
              <a:off x="3792757" y="977650"/>
              <a:ext cx="360" cy="360"/>
            </p14:xfrm>
          </p:contentPart>
        </mc:Choice>
        <mc:Fallback xmlns="">
          <p:pic>
            <p:nvPicPr>
              <p:cNvPr id="2" name="Encre 1">
                <a:extLst>
                  <a:ext uri="{FF2B5EF4-FFF2-40B4-BE49-F238E27FC236}">
                    <a16:creationId xmlns:a16="http://schemas.microsoft.com/office/drawing/2014/main" id="{4F9B14E9-BA75-4A7C-B5F0-272BF0A48BD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83757" y="968650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E2B85B-34A6-491C-8480-1E12AAE05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E296B51-5034-410F-9A9D-DAFBD74784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071E2BA-0900-4043-BB92-A4A95BEFB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DC6A1-177D-49F6-A9C9-39672169007C}" type="datetimeFigureOut">
              <a:rPr lang="en-US" smtClean="0"/>
              <a:t>9/26/19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7A62BC-05EF-4E25-A698-7D9B9830F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4970CA-6CCC-49FF-B800-5A7678E72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17CE-4F2A-400C-8C26-5DC38684F6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10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DBB638-7A78-4663-8FF8-E245AF37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A32E5D-1FBA-434B-95FD-F9D66B14A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B0B32A8-B7C1-460F-B09C-0AAB8B55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DC6A1-177D-49F6-A9C9-39672169007C}" type="datetimeFigureOut">
              <a:rPr lang="en-US" smtClean="0"/>
              <a:t>9/26/19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8613020-D9B6-4469-81FF-70ABA51BD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E4B7F99-437B-4712-95EA-4B741ACD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17CE-4F2A-400C-8C26-5DC38684F6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55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0D1C55-5248-407D-A240-1543E915A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38CF70-B305-4104-B3F9-EAE90D811F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3A6BC4E-51C9-474F-8734-01B40C2934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9B4CAC8-E729-410B-8B63-653761F1B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DC6A1-177D-49F6-A9C9-39672169007C}" type="datetimeFigureOut">
              <a:rPr lang="en-US" smtClean="0"/>
              <a:t>9/26/19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AE69E74-2DB4-47C5-A935-26460B9BF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D9BC86C-9DF4-496C-8F7B-013D82372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17CE-4F2A-400C-8C26-5DC38684F6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AAF9DD-986C-4D85-B62E-7EC835C1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71D6FF5-C95A-4A5C-B048-A68FEC7D91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E2BD543-BE8E-4653-AA59-AA38E4065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B53E43B-4319-499F-AA24-B019EE7568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E94C97F-2EED-4970-94D4-CB92F8C8C5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35C822E-F55A-4DF9-86EE-30B5FB9C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DC6A1-177D-49F6-A9C9-39672169007C}" type="datetimeFigureOut">
              <a:rPr lang="en-US" smtClean="0"/>
              <a:t>9/26/19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99797D4-5F80-46C3-AE03-A07DC4B04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3684DDF-B1F2-4AEF-BE1D-D5BA84864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17CE-4F2A-400C-8C26-5DC38684F6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10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BB98AB-13ED-4031-91D5-8570AE03A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C14A8E0-E1E7-436D-8E9E-97FDADD42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DC6A1-177D-49F6-A9C9-39672169007C}" type="datetimeFigureOut">
              <a:rPr lang="en-US" smtClean="0"/>
              <a:t>9/26/19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0B658F0-21F2-40A4-8D05-8F541CE7F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A72E888-891A-48E8-A9E1-10065420F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17CE-4F2A-400C-8C26-5DC38684F6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366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7A6FA8F-9C30-4369-92F6-741D647C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DC6A1-177D-49F6-A9C9-39672169007C}" type="datetimeFigureOut">
              <a:rPr lang="en-US" smtClean="0"/>
              <a:t>9/26/19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A8789DE-ADF4-4435-B76F-9EAC86983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728A25D-1ABD-410A-B4BC-8368251CC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17CE-4F2A-400C-8C26-5DC38684F6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386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D2EFB7"/>
            </a:gs>
            <a:gs pos="100000">
              <a:srgbClr val="B9A368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6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A0FF20C-D629-4A45-AEB3-17A4462EC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5D07153-D989-4A6F-A392-BFD7B8CD5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9240B8-02B1-4EE1-A1E9-A11132CBF1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DC6A1-177D-49F6-A9C9-39672169007C}" type="datetimeFigureOut">
              <a:rPr lang="en-US" smtClean="0"/>
              <a:t>9/26/19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83242E9-BF5F-4EBD-80BB-AD0C904D5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dirty="0"/>
              <a:t>aOS Moscow 2019/7/9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CEE675-116A-4B43-8C89-BB425A5DB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417CE-4F2A-400C-8C26-5DC38684F62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Image 7">
            <a:extLst>
              <a:ext uri="{FF2B5EF4-FFF2-40B4-BE49-F238E27FC236}">
                <a16:creationId xmlns:a16="http://schemas.microsoft.com/office/drawing/2014/main" id="{E3714E06-35C4-4D1B-B5F2-E2F5452807B9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62" y="89868"/>
            <a:ext cx="588355" cy="58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97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7" r:id="rId4"/>
    <p:sldLayoutId id="2147483678" r:id="rId5"/>
    <p:sldLayoutId id="2147483679" r:id="rId6"/>
    <p:sldLayoutId id="2147483692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D6B205D-2250-49DA-A26B-489FACDCF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D83007-386B-4C03-9E0B-99AD953C3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B22278F-F83E-412E-BE85-28D9CDB27F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448D1-E4DC-49AA-A05D-2BDF55B071E9}" type="datetimeFigureOut">
              <a:rPr lang="fr-FR" smtClean="0"/>
              <a:t>26/09/2019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E684A9-3F53-4E0D-AD23-05DC411BD3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E32958-1140-47D5-8A93-89257E30AC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2222F-6F8E-4E7C-8C44-1F1E3064C8E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2929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users/Wirden-5491618/?utm_source=link-attribution&amp;utm_medium=referral&amp;utm_campaign=image&amp;utm_content=3212565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ixabay.com/?utm_source=link-attribution&amp;utm_medium=referral&amp;utm_campaign=image&amp;utm_content=3212565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users/Julius_Silver-4371822/?utm_source=link-attribution&amp;utm_medium=referral&amp;utm_campaign=image&amp;utm_content=3003996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ixabay.com/?utm_source=link-attribution&amp;utm_medium=referral&amp;utm_campaign=image&amp;utm_content=3003996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zure-resource-manager/deploy-to-subscriptio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cs.microsoft.com/en-us/azure/azure-resource-manager/deploy-to-subscription#create-resource-group-and-deploy-resource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bs-latn-ba/azure/azure-resource-manager/resource-group-create-multipl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ocs.microsoft.com/en-us/azure/architecture/building-blocks/extending-templates/conditional-deploy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zure-resource-manager/resource-group-authoring-templates#function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ocs.microsoft.com/en-us/azure/azure-resource-manager/resource-group-authoring-templates#outputs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cobblepot?utm_source=unsplash&amp;utm_medium=referral&amp;utm_content=creditCopyText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nsplash.com/search/photos/monaco?utm_source=unsplash&amp;utm_medium=referral&amp;utm_content=creditCopyText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devops/pipelines/apps/cd/azure/deploy-provision-azure-vm?view=azure-devop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cobblepot?utm_source=unsplash&amp;utm_medium=referral&amp;utm_content=creditCopyText" TargetMode="External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YoannGUILLO/Community/tree/master/aOS%20Monaco%20September%202019" TargetMode="External"/><Relationship Id="rId4" Type="http://schemas.openxmlformats.org/officeDocument/2006/relationships/hyperlink" Target="https://unsplash.com/search/photos/monaco?utm_source=unsplash&amp;utm_medium=referral&amp;utm_content=creditCopyTex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://www.geneziis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marketplace.visualstudio.com/items?itemName=samcogan.arm-snippets" TargetMode="External"/><Relationship Id="rId5" Type="http://schemas.openxmlformats.org/officeDocument/2006/relationships/image" Target="../media/image14.png"/><Relationship Id="rId4" Type="http://schemas.openxmlformats.org/officeDocument/2006/relationships/hyperlink" Target="https://marketplace.visualstudio.com/items?itemName=msazurermtools.azurerm-vscode-tool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wilfriedwoivre.arm-params-generator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en-us/azure/azure-resource-manager/template-best-practices" TargetMode="External"/><Relationship Id="rId3" Type="http://schemas.openxmlformats.org/officeDocument/2006/relationships/hyperlink" Target="https://github.com/Azure/azure-quickstart-templates" TargetMode="External"/><Relationship Id="rId7" Type="http://schemas.openxmlformats.org/officeDocument/2006/relationships/hyperlink" Target="https://docs.microsoft.com/fr-fr/azure/templates/" TargetMode="External"/><Relationship Id="rId2" Type="http://schemas.openxmlformats.org/officeDocument/2006/relationships/hyperlink" Target="https://azure.microsoft.com/en-us/resources/templates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ocs.microsoft.com/en-us/azure/azure-resource-manager/resource-manager-tutorial-create-encrypted-storage-accounts#find-the-template-reference" TargetMode="External"/><Relationship Id="rId5" Type="http://schemas.openxmlformats.org/officeDocument/2006/relationships/hyperlink" Target="https://docs.microsoft.com/en-us/azure/azure-resource-manager/resource-group-overview" TargetMode="External"/><Relationship Id="rId4" Type="http://schemas.openxmlformats.org/officeDocument/2006/relationships/hyperlink" Target="https://docs.microsoft.com/en-us/azure/azure-resource-manager/" TargetMode="External"/><Relationship Id="rId9" Type="http://schemas.openxmlformats.org/officeDocument/2006/relationships/hyperlink" Target="https://docs.microsoft.com/en-us/azure/azure-resource-manager/resource-group-template-function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355985-12D0-420F-9CC9-AC79697E67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pic>
        <p:nvPicPr>
          <p:cNvPr id="9" name="Image 5">
            <a:extLst>
              <a:ext uri="{FF2B5EF4-FFF2-40B4-BE49-F238E27FC236}">
                <a16:creationId xmlns:a16="http://schemas.microsoft.com/office/drawing/2014/main" id="{0D209985-12E4-4C56-BBC4-AEDD8FF2A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323" y="3783525"/>
            <a:ext cx="8253454" cy="743448"/>
          </a:xfrm>
          <a:prstGeom prst="rect">
            <a:avLst/>
          </a:prstGeom>
        </p:spPr>
      </p:pic>
      <p:sp>
        <p:nvSpPr>
          <p:cNvPr id="5" name="Google Shape;62;p13">
            <a:extLst>
              <a:ext uri="{FF2B5EF4-FFF2-40B4-BE49-F238E27FC236}">
                <a16:creationId xmlns:a16="http://schemas.microsoft.com/office/drawing/2014/main" id="{E7CA324E-C31B-4B1E-B2F4-DA927D819BDB}"/>
              </a:ext>
            </a:extLst>
          </p:cNvPr>
          <p:cNvSpPr txBox="1">
            <a:spLocks/>
          </p:cNvSpPr>
          <p:nvPr/>
        </p:nvSpPr>
        <p:spPr>
          <a:xfrm>
            <a:off x="5737717" y="2571287"/>
            <a:ext cx="3291567" cy="11007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dirty="0">
                <a:solidFill>
                  <a:schemeClr val="bg1"/>
                </a:solidFill>
                <a:latin typeface="Montserrat ExtraBold"/>
              </a:rPr>
              <a:t>aOS Monaco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Montserrat ExtraBold"/>
              </a:rPr>
              <a:t>26/09/2019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840A06-7CE9-4A86-B8DE-6B34CAE38251}"/>
              </a:ext>
            </a:extLst>
          </p:cNvPr>
          <p:cNvSpPr/>
          <p:nvPr/>
        </p:nvSpPr>
        <p:spPr>
          <a:xfrm>
            <a:off x="906450" y="906666"/>
            <a:ext cx="73310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i="1" u="sng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Construire</a:t>
            </a:r>
            <a:r>
              <a:rPr lang="en-US" sz="3600" b="1" i="1" u="sng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son infrastructure sur Azure, un </a:t>
            </a:r>
            <a:r>
              <a:rPr lang="en-US" sz="3600" b="1" i="1" u="sng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jeu</a:t>
            </a:r>
            <a:r>
              <a:rPr lang="en-US" sz="3600" b="1" i="1" u="sng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d’enfant</a:t>
            </a:r>
          </a:p>
        </p:txBody>
      </p:sp>
      <p:sp>
        <p:nvSpPr>
          <p:cNvPr id="10" name="Google Shape;62;p13">
            <a:extLst>
              <a:ext uri="{FF2B5EF4-FFF2-40B4-BE49-F238E27FC236}">
                <a16:creationId xmlns:a16="http://schemas.microsoft.com/office/drawing/2014/main" id="{995DD611-FC40-E149-994C-E52E448DBC54}"/>
              </a:ext>
            </a:extLst>
          </p:cNvPr>
          <p:cNvSpPr txBox="1">
            <a:spLocks/>
          </p:cNvSpPr>
          <p:nvPr/>
        </p:nvSpPr>
        <p:spPr>
          <a:xfrm>
            <a:off x="25991" y="2876385"/>
            <a:ext cx="3291567" cy="11007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2400" b="1" i="1" u="sng" dirty="0">
                <a:solidFill>
                  <a:schemeClr val="bg1"/>
                </a:solidFill>
                <a:latin typeface="Montserrat ExtraBold"/>
              </a:rPr>
              <a:t>Yoann GUILLO</a:t>
            </a:r>
            <a:endParaRPr lang="en-US" sz="2400" b="1" i="1" u="sng" dirty="0">
              <a:solidFill>
                <a:schemeClr val="bg1"/>
              </a:solidFill>
              <a:latin typeface="Montserrat ExtraBold"/>
            </a:endParaRPr>
          </a:p>
        </p:txBody>
      </p:sp>
      <p:pic>
        <p:nvPicPr>
          <p:cNvPr id="11" name="Picture 10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6EEC60CC-626D-E341-9F28-AF1AA9A76C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07" y="2079039"/>
            <a:ext cx="886803" cy="118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938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355985-12D0-420F-9CC9-AC79697E67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8" name="Google Shape;62;p13">
            <a:extLst>
              <a:ext uri="{FF2B5EF4-FFF2-40B4-BE49-F238E27FC236}">
                <a16:creationId xmlns:a16="http://schemas.microsoft.com/office/drawing/2014/main" id="{3813AA4D-2C99-4F1F-9258-F48AE4CA65A8}"/>
              </a:ext>
            </a:extLst>
          </p:cNvPr>
          <p:cNvSpPr txBox="1">
            <a:spLocks/>
          </p:cNvSpPr>
          <p:nvPr/>
        </p:nvSpPr>
        <p:spPr>
          <a:xfrm>
            <a:off x="2302050" y="616527"/>
            <a:ext cx="4539900" cy="11007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Montserrat ExtraBold"/>
              </a:rPr>
              <a:t>Extraction </a:t>
            </a:r>
            <a:r>
              <a:rPr lang="en-US" sz="4000" dirty="0" err="1">
                <a:solidFill>
                  <a:schemeClr val="bg1"/>
                </a:solidFill>
                <a:latin typeface="Montserrat ExtraBold"/>
              </a:rPr>
              <a:t>depuis</a:t>
            </a:r>
            <a:r>
              <a:rPr lang="en-US" sz="4000" dirty="0">
                <a:solidFill>
                  <a:schemeClr val="bg1"/>
                </a:solidFill>
                <a:latin typeface="Montserrat ExtraBold"/>
              </a:rPr>
              <a:t> le </a:t>
            </a:r>
            <a:r>
              <a:rPr lang="en-US" sz="4000" dirty="0" err="1">
                <a:solidFill>
                  <a:schemeClr val="bg1"/>
                </a:solidFill>
                <a:latin typeface="Montserrat ExtraBold"/>
              </a:rPr>
              <a:t>portail</a:t>
            </a:r>
            <a:endParaRPr lang="en-US" sz="4000" dirty="0">
              <a:solidFill>
                <a:schemeClr val="bg1"/>
              </a:solidFill>
              <a:latin typeface="Montserrat ExtraBold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8225DD-B7A6-4E67-88C7-2C43DB5F1DFF}"/>
              </a:ext>
            </a:extLst>
          </p:cNvPr>
          <p:cNvSpPr/>
          <p:nvPr/>
        </p:nvSpPr>
        <p:spPr>
          <a:xfrm>
            <a:off x="6601780" y="4452145"/>
            <a:ext cx="215315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333333"/>
                </a:solidFill>
                <a:latin typeface="Helvetica Neue"/>
              </a:rPr>
              <a:t>Image by </a:t>
            </a:r>
            <a:r>
              <a:rPr lang="en-US" sz="900" u="sng" dirty="0">
                <a:solidFill>
                  <a:srgbClr val="333333"/>
                </a:solidFill>
                <a:latin typeface="Helvetica Neue"/>
                <a:hlinkClick r:id="rId3"/>
              </a:rPr>
              <a:t>Ola </a:t>
            </a:r>
            <a:r>
              <a:rPr lang="en-US" sz="900" u="sng" dirty="0" err="1">
                <a:solidFill>
                  <a:srgbClr val="333333"/>
                </a:solidFill>
                <a:latin typeface="Helvetica Neue"/>
                <a:hlinkClick r:id="rId3"/>
              </a:rPr>
              <a:t>Wirdenius</a:t>
            </a:r>
            <a:r>
              <a:rPr lang="en-US" sz="900" dirty="0">
                <a:solidFill>
                  <a:srgbClr val="333333"/>
                </a:solidFill>
                <a:latin typeface="Helvetica Neue"/>
              </a:rPr>
              <a:t> from </a:t>
            </a:r>
            <a:r>
              <a:rPr lang="en-US" sz="900" u="sng" dirty="0" err="1">
                <a:solidFill>
                  <a:srgbClr val="333333"/>
                </a:solidFill>
                <a:latin typeface="Helvetica Neue"/>
                <a:hlinkClick r:id="rId4"/>
              </a:rPr>
              <a:t>Pixabay</a:t>
            </a:r>
            <a:r>
              <a:rPr lang="en-US" sz="900" dirty="0">
                <a:solidFill>
                  <a:srgbClr val="333333"/>
                </a:solidFill>
                <a:latin typeface="Helvetica Neue"/>
              </a:rPr>
              <a:t> </a:t>
            </a:r>
            <a:endParaRPr lang="fr-FR" sz="900" dirty="0"/>
          </a:p>
        </p:txBody>
      </p:sp>
    </p:spTree>
    <p:extLst>
      <p:ext uri="{BB962C8B-B14F-4D97-AF65-F5344CB8AC3E}">
        <p14:creationId xmlns:p14="http://schemas.microsoft.com/office/powerpoint/2010/main" val="3526107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Export template</a:t>
            </a:r>
            <a:endParaRPr lang="fr-FR" dirty="0"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4594C2-93C4-4F41-B460-9BE2C5F49B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7DB4F3-55CA-1941-80F2-1857DB5FF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5441" y="692727"/>
            <a:ext cx="5963843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93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355985-12D0-420F-9CC9-AC79697E67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8" name="Google Shape;62;p13">
            <a:extLst>
              <a:ext uri="{FF2B5EF4-FFF2-40B4-BE49-F238E27FC236}">
                <a16:creationId xmlns:a16="http://schemas.microsoft.com/office/drawing/2014/main" id="{3813AA4D-2C99-4F1F-9258-F48AE4CA65A8}"/>
              </a:ext>
            </a:extLst>
          </p:cNvPr>
          <p:cNvSpPr txBox="1">
            <a:spLocks/>
          </p:cNvSpPr>
          <p:nvPr/>
        </p:nvSpPr>
        <p:spPr>
          <a:xfrm>
            <a:off x="2302050" y="616527"/>
            <a:ext cx="4539900" cy="11007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Montserrat ExtraBold"/>
              </a:rPr>
              <a:t>Je </a:t>
            </a:r>
            <a:r>
              <a:rPr lang="en-US" sz="4000" dirty="0" err="1">
                <a:solidFill>
                  <a:schemeClr val="bg1"/>
                </a:solidFill>
                <a:latin typeface="Montserrat ExtraBold"/>
              </a:rPr>
              <a:t>templatise</a:t>
            </a:r>
            <a:r>
              <a:rPr lang="en-US" sz="4000" dirty="0">
                <a:solidFill>
                  <a:schemeClr val="bg1"/>
                </a:solidFill>
                <a:latin typeface="Montserrat ExtraBold"/>
              </a:rPr>
              <a:t>, </a:t>
            </a:r>
            <a:r>
              <a:rPr lang="en-US" sz="4000" dirty="0" err="1">
                <a:solidFill>
                  <a:schemeClr val="bg1"/>
                </a:solidFill>
                <a:latin typeface="Montserrat ExtraBold"/>
              </a:rPr>
              <a:t>tu</a:t>
            </a:r>
            <a:r>
              <a:rPr lang="en-US" sz="4000" dirty="0">
                <a:solidFill>
                  <a:schemeClr val="bg1"/>
                </a:solidFill>
                <a:latin typeface="Montserrat ExtraBold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Montserrat ExtraBold"/>
              </a:rPr>
              <a:t>templatises</a:t>
            </a:r>
            <a:r>
              <a:rPr lang="en-US" sz="4000" dirty="0">
                <a:solidFill>
                  <a:schemeClr val="bg1"/>
                </a:solidFill>
                <a:latin typeface="Montserrat ExtraBold"/>
              </a:rPr>
              <a:t>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425B6D2-C868-4920-B7FA-1BF14A2521C2}"/>
              </a:ext>
            </a:extLst>
          </p:cNvPr>
          <p:cNvSpPr/>
          <p:nvPr/>
        </p:nvSpPr>
        <p:spPr>
          <a:xfrm>
            <a:off x="6710785" y="4457037"/>
            <a:ext cx="204414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333333"/>
                </a:solidFill>
                <a:latin typeface="Helvetica Neue"/>
              </a:rPr>
              <a:t>Image by </a:t>
            </a:r>
            <a:r>
              <a:rPr lang="en-US" sz="900" u="sng" dirty="0">
                <a:solidFill>
                  <a:srgbClr val="333333"/>
                </a:solidFill>
                <a:latin typeface="Helvetica Neue"/>
                <a:hlinkClick r:id="rId3"/>
              </a:rPr>
              <a:t>Julius Silver</a:t>
            </a:r>
            <a:r>
              <a:rPr lang="en-US" sz="900" dirty="0">
                <a:solidFill>
                  <a:srgbClr val="333333"/>
                </a:solidFill>
                <a:latin typeface="Helvetica Neue"/>
              </a:rPr>
              <a:t> from </a:t>
            </a:r>
            <a:r>
              <a:rPr lang="en-US" sz="900" u="sng" dirty="0" err="1">
                <a:solidFill>
                  <a:srgbClr val="333333"/>
                </a:solidFill>
                <a:latin typeface="Helvetica Neue"/>
                <a:hlinkClick r:id="rId4"/>
              </a:rPr>
              <a:t>Pixabay</a:t>
            </a:r>
            <a:r>
              <a:rPr lang="en-US" sz="900" dirty="0">
                <a:solidFill>
                  <a:srgbClr val="333333"/>
                </a:solidFill>
                <a:latin typeface="Helvetica Neue"/>
              </a:rPr>
              <a:t> </a:t>
            </a:r>
            <a:endParaRPr lang="fr-FR" sz="900" dirty="0"/>
          </a:p>
        </p:txBody>
      </p:sp>
    </p:spTree>
    <p:extLst>
      <p:ext uri="{BB962C8B-B14F-4D97-AF65-F5344CB8AC3E}">
        <p14:creationId xmlns:p14="http://schemas.microsoft.com/office/powerpoint/2010/main" val="2448326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66391" y="286052"/>
            <a:ext cx="1650235" cy="2506881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90DD5E-76C4-0149-A1EC-0CBC7F0A5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214" y="903081"/>
            <a:ext cx="2002054" cy="13358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2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Déployer mais à quel niveau 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53E26-1CFD-D547-87E3-0B501E6E1D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5213" y="2516347"/>
            <a:ext cx="2002055" cy="18205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/>
            <a:r>
              <a:rPr lang="en-US" sz="1800" dirty="0" err="1"/>
              <a:t>Souscription</a:t>
            </a:r>
            <a:endParaRPr lang="en-US" sz="1800" dirty="0"/>
          </a:p>
          <a:p>
            <a:pPr indent="-228600" defTabSz="914400"/>
            <a:r>
              <a:rPr lang="en-US" sz="1800" dirty="0"/>
              <a:t>Resource Group</a:t>
            </a:r>
          </a:p>
          <a:p>
            <a:pPr indent="-228600" defTabSz="914400"/>
            <a:r>
              <a:rPr lang="en-US" sz="1800" dirty="0"/>
              <a:t>Resource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9C1834D-A9A9-3549-9E5A-49B1F7A022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496576" y="726328"/>
            <a:ext cx="5177792" cy="359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77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C3B824-BBE0-46E2-A943-50A7C2A59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Déploiement</a:t>
            </a:r>
            <a:r>
              <a:rPr lang="en-US" dirty="0"/>
              <a:t> </a:t>
            </a:r>
            <a:r>
              <a:rPr lang="en-US" dirty="0" err="1"/>
              <a:t>niveau</a:t>
            </a:r>
            <a:r>
              <a:rPr lang="en-US" dirty="0"/>
              <a:t> </a:t>
            </a:r>
            <a:r>
              <a:rPr lang="en-US" dirty="0" err="1"/>
              <a:t>souscription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4DB494-7E34-4474-92C8-764443714F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49" y="1369219"/>
            <a:ext cx="7730259" cy="3263504"/>
          </a:xfrm>
        </p:spPr>
        <p:txBody>
          <a:bodyPr/>
          <a:lstStyle/>
          <a:p>
            <a:r>
              <a:rPr lang="fr-FR" dirty="0"/>
              <a:t>Déployer un Resource Group via </a:t>
            </a:r>
            <a:r>
              <a:rPr lang="fr-FR" dirty="0" err="1"/>
              <a:t>template</a:t>
            </a:r>
            <a:endParaRPr lang="fr-FR" dirty="0"/>
          </a:p>
          <a:p>
            <a:r>
              <a:rPr lang="fr-FR" dirty="0">
                <a:hlinkClick r:id="rId3"/>
              </a:rPr>
              <a:t>https://docs.microsoft.com/en-us/azure/azure-resource-manager/deploy-to-subscription</a:t>
            </a:r>
            <a:endParaRPr lang="fr-FR" dirty="0"/>
          </a:p>
          <a:p>
            <a:r>
              <a:rPr lang="fr-FR" dirty="0"/>
              <a:t>Déployer des ressources au sein d’un RG via les </a:t>
            </a:r>
            <a:r>
              <a:rPr lang="fr-FR" dirty="0" err="1"/>
              <a:t>Nested</a:t>
            </a:r>
            <a:r>
              <a:rPr lang="fr-FR" dirty="0"/>
              <a:t> </a:t>
            </a:r>
            <a:r>
              <a:rPr lang="fr-FR" dirty="0" err="1"/>
              <a:t>templates</a:t>
            </a:r>
            <a:endParaRPr lang="fr-FR" dirty="0"/>
          </a:p>
          <a:p>
            <a:r>
              <a:rPr lang="fr-FR" dirty="0">
                <a:hlinkClick r:id="rId4"/>
              </a:rPr>
              <a:t>https://docs.microsoft.com/en-us/azure/azure-resource-manager/deploy-to-subscription#create-resource-group-and-deploy-resources</a:t>
            </a:r>
            <a:endParaRPr lang="fr-F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63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Utilisation</a:t>
            </a:r>
            <a:r>
              <a:rPr lang="en" dirty="0"/>
              <a:t> des </a:t>
            </a:r>
            <a:r>
              <a:rPr lang="en" dirty="0" err="1"/>
              <a:t>fonctions</a:t>
            </a:r>
            <a:r>
              <a:rPr lang="en" dirty="0"/>
              <a:t> ARM</a:t>
            </a:r>
            <a:endParaRPr dirty="0"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◦"/>
            </a:pPr>
            <a:r>
              <a:rPr lang="fr-FR" dirty="0"/>
              <a:t>Copy</a:t>
            </a:r>
          </a:p>
          <a:p>
            <a:pPr lvl="0">
              <a:spcBef>
                <a:spcPts val="0"/>
              </a:spcBef>
            </a:pPr>
            <a:r>
              <a:rPr lang="fr-FR" dirty="0">
                <a:hlinkClick r:id="rId3"/>
              </a:rPr>
              <a:t>https://docs.microsoft.com/bs-latn-ba/azure/azure-resource-manager/resource-group-create-multiple</a:t>
            </a:r>
            <a:endParaRPr lang="fr-FR" dirty="0"/>
          </a:p>
          <a:p>
            <a:pPr lvl="0">
              <a:spcBef>
                <a:spcPts val="1000"/>
              </a:spcBef>
            </a:pPr>
            <a:r>
              <a:rPr lang="fr-FR" dirty="0"/>
              <a:t>Condition</a:t>
            </a:r>
          </a:p>
          <a:p>
            <a:pPr lvl="0">
              <a:spcBef>
                <a:spcPts val="1000"/>
              </a:spcBef>
            </a:pPr>
            <a:r>
              <a:rPr lang="fr-FR" dirty="0">
                <a:hlinkClick r:id="rId4"/>
              </a:rPr>
              <a:t>https://docs.microsoft.com/en-us/azure/architecture/building-blocks/extending-templates/conditional-deploy</a:t>
            </a:r>
            <a:endParaRPr lang="fr-FR" dirty="0"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871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Utilisation</a:t>
            </a:r>
            <a:r>
              <a:rPr lang="en" dirty="0"/>
              <a:t> des </a:t>
            </a:r>
            <a:r>
              <a:rPr lang="en" dirty="0" err="1"/>
              <a:t>fonctions</a:t>
            </a:r>
            <a:r>
              <a:rPr lang="en" dirty="0"/>
              <a:t> ARM</a:t>
            </a:r>
            <a:endParaRPr dirty="0"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spcBef>
                <a:spcPts val="1000"/>
              </a:spcBef>
            </a:pPr>
            <a:r>
              <a:rPr lang="fr-FR" dirty="0"/>
              <a:t>User </a:t>
            </a:r>
            <a:r>
              <a:rPr lang="fr-FR" dirty="0" err="1"/>
              <a:t>defined</a:t>
            </a:r>
            <a:r>
              <a:rPr lang="fr-FR" dirty="0"/>
              <a:t> </a:t>
            </a:r>
            <a:r>
              <a:rPr lang="fr-FR" dirty="0" err="1"/>
              <a:t>functions</a:t>
            </a:r>
            <a:endParaRPr lang="fr-FR" dirty="0"/>
          </a:p>
          <a:p>
            <a:pPr lvl="0">
              <a:spcBef>
                <a:spcPts val="1000"/>
              </a:spcBef>
            </a:pPr>
            <a:r>
              <a:rPr lang="fr-FR" dirty="0">
                <a:hlinkClick r:id="rId3"/>
              </a:rPr>
              <a:t>https://docs.microsoft.com/en-us/azure/azure-resource-manager/resource-group-authoring-templates#functions</a:t>
            </a:r>
            <a:endParaRPr lang="fr-FR" dirty="0"/>
          </a:p>
          <a:p>
            <a:pPr>
              <a:spcBef>
                <a:spcPts val="1000"/>
              </a:spcBef>
            </a:pPr>
            <a:r>
              <a:rPr lang="fr-FR" dirty="0"/>
              <a:t>Outputs</a:t>
            </a:r>
          </a:p>
          <a:p>
            <a:pPr lvl="0">
              <a:spcBef>
                <a:spcPts val="1000"/>
              </a:spcBef>
            </a:pPr>
            <a:r>
              <a:rPr lang="fr-FR" dirty="0">
                <a:hlinkClick r:id="rId4"/>
              </a:rPr>
              <a:t>https://docs.microsoft.com/en-us/azure/azure-resource-manager/resource-group-authoring-templates#outputs</a:t>
            </a:r>
            <a:endParaRPr lang="fr-FR" dirty="0"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7626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355985-12D0-420F-9CC9-AC79697E67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8" name="Google Shape;62;p13">
            <a:extLst>
              <a:ext uri="{FF2B5EF4-FFF2-40B4-BE49-F238E27FC236}">
                <a16:creationId xmlns:a16="http://schemas.microsoft.com/office/drawing/2014/main" id="{3813AA4D-2C99-4F1F-9258-F48AE4CA65A8}"/>
              </a:ext>
            </a:extLst>
          </p:cNvPr>
          <p:cNvSpPr txBox="1">
            <a:spLocks/>
          </p:cNvSpPr>
          <p:nvPr/>
        </p:nvSpPr>
        <p:spPr>
          <a:xfrm>
            <a:off x="3061698" y="616527"/>
            <a:ext cx="4849403" cy="142528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dirty="0" err="1">
                <a:solidFill>
                  <a:schemeClr val="bg1"/>
                </a:solidFill>
                <a:latin typeface="Montserrat ExtraBold"/>
              </a:rPr>
              <a:t>Déploiement</a:t>
            </a:r>
            <a:r>
              <a:rPr lang="en-US" sz="4000" dirty="0">
                <a:solidFill>
                  <a:schemeClr val="bg1"/>
                </a:solidFill>
                <a:latin typeface="Montserrat ExtraBold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Montserrat ExtraBold"/>
              </a:rPr>
              <a:t>automatisés</a:t>
            </a:r>
            <a:r>
              <a:rPr lang="en-US" sz="4000" dirty="0">
                <a:solidFill>
                  <a:schemeClr val="bg1"/>
                </a:solidFill>
                <a:latin typeface="Montserrat ExtraBold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Montserrat ExtraBold"/>
              </a:rPr>
              <a:t>depuis</a:t>
            </a:r>
            <a:r>
              <a:rPr lang="en-US" sz="4000" dirty="0">
                <a:solidFill>
                  <a:schemeClr val="bg1"/>
                </a:solidFill>
                <a:latin typeface="Montserrat ExtraBold"/>
              </a:rPr>
              <a:t> Azure DevOps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1CDBA8F-0B15-43F2-B79E-10F30AE455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42500"/>
            <a:ext cx="65" cy="27699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E5FB80-ADF6-41F8-89A3-885BB2F9A757}"/>
              </a:ext>
            </a:extLst>
          </p:cNvPr>
          <p:cNvSpPr/>
          <p:nvPr/>
        </p:nvSpPr>
        <p:spPr>
          <a:xfrm>
            <a:off x="6999683" y="4424455"/>
            <a:ext cx="170431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US" sz="900" dirty="0">
                <a:solidFill>
                  <a:srgbClr val="767676"/>
                </a:solidFill>
                <a:latin typeface="-apple-system"/>
                <a:hlinkClick r:id="rId3"/>
              </a:rPr>
              <a:t>Kit Suman</a:t>
            </a:r>
            <a:r>
              <a:rPr lang="en-US" sz="900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US" sz="900" dirty="0" err="1">
                <a:solidFill>
                  <a:srgbClr val="767676"/>
                </a:solidFill>
                <a:latin typeface="-apple-system"/>
                <a:hlinkClick r:id="rId4"/>
              </a:rPr>
              <a:t>Unsplash</a:t>
            </a:r>
            <a:endParaRPr lang="fr-FR" sz="900" dirty="0"/>
          </a:p>
        </p:txBody>
      </p:sp>
    </p:spTree>
    <p:extLst>
      <p:ext uri="{BB962C8B-B14F-4D97-AF65-F5344CB8AC3E}">
        <p14:creationId xmlns:p14="http://schemas.microsoft.com/office/powerpoint/2010/main" val="4196631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Azure DevOps</a:t>
            </a:r>
            <a:endParaRPr dirty="0"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◦"/>
            </a:pPr>
            <a:r>
              <a:rPr lang="fr-FR" dirty="0"/>
              <a:t>Chaine de déploiement d’un </a:t>
            </a:r>
            <a:r>
              <a:rPr lang="fr-FR" dirty="0" err="1"/>
              <a:t>template</a:t>
            </a:r>
            <a:r>
              <a:rPr lang="fr-FR" dirty="0"/>
              <a:t> ARM depuis Azure </a:t>
            </a:r>
            <a:r>
              <a:rPr lang="fr-FR" dirty="0" err="1"/>
              <a:t>DevOps</a:t>
            </a:r>
            <a:r>
              <a:rPr lang="fr-FR" dirty="0"/>
              <a:t> : </a:t>
            </a:r>
          </a:p>
          <a:p>
            <a:pPr lvl="0">
              <a:spcBef>
                <a:spcPts val="0"/>
              </a:spcBef>
            </a:pPr>
            <a:r>
              <a:rPr lang="fr-FR" dirty="0">
                <a:hlinkClick r:id="rId3"/>
              </a:rPr>
              <a:t>https://docs.microsoft.com/en-us/azure/devops/pipelines/apps/cd/azure/deploy-provision-azure-vm?view=azure-devops</a:t>
            </a:r>
            <a:endParaRPr dirty="0"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5546AB-3530-5B44-9023-70BE5751D8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4209" y="513707"/>
            <a:ext cx="5270725" cy="5832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AE0E67-273E-CF4C-9E7A-DB542E2D4D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107" y="3842875"/>
            <a:ext cx="57785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814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355985-12D0-420F-9CC9-AC79697E67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8" name="Google Shape;62;p13">
            <a:extLst>
              <a:ext uri="{FF2B5EF4-FFF2-40B4-BE49-F238E27FC236}">
                <a16:creationId xmlns:a16="http://schemas.microsoft.com/office/drawing/2014/main" id="{3813AA4D-2C99-4F1F-9258-F48AE4CA65A8}"/>
              </a:ext>
            </a:extLst>
          </p:cNvPr>
          <p:cNvSpPr txBox="1">
            <a:spLocks/>
          </p:cNvSpPr>
          <p:nvPr/>
        </p:nvSpPr>
        <p:spPr>
          <a:xfrm>
            <a:off x="477079" y="503959"/>
            <a:ext cx="8126232" cy="98194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sz="1100" dirty="0">
              <a:solidFill>
                <a:schemeClr val="tx1"/>
              </a:solidFill>
              <a:latin typeface="Montserrat ExtraBold"/>
            </a:endParaRPr>
          </a:p>
          <a:p>
            <a:pPr algn="ctr"/>
            <a:r>
              <a:rPr lang="en-US" sz="3200" dirty="0">
                <a:solidFill>
                  <a:schemeClr val="tx1"/>
                </a:solidFill>
                <a:latin typeface="Montserrat ExtraBold"/>
              </a:rPr>
              <a:t>MERCI POUR VOTRE ATTENTION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FC1466-3BFE-4785-94EF-037FF9204075}"/>
              </a:ext>
            </a:extLst>
          </p:cNvPr>
          <p:cNvSpPr/>
          <p:nvPr/>
        </p:nvSpPr>
        <p:spPr>
          <a:xfrm>
            <a:off x="7014291" y="4408709"/>
            <a:ext cx="170431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US" sz="900" dirty="0">
                <a:solidFill>
                  <a:srgbClr val="767676"/>
                </a:solidFill>
                <a:latin typeface="-apple-system"/>
                <a:hlinkClick r:id="rId3"/>
              </a:rPr>
              <a:t>Kit Suman</a:t>
            </a:r>
            <a:r>
              <a:rPr lang="en-US" sz="900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US" sz="900" dirty="0" err="1">
                <a:solidFill>
                  <a:srgbClr val="767676"/>
                </a:solidFill>
                <a:latin typeface="-apple-system"/>
                <a:hlinkClick r:id="rId4"/>
              </a:rPr>
              <a:t>Unsplash</a:t>
            </a:r>
            <a:endParaRPr lang="fr-FR" sz="9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0E5579-EBB8-694D-B232-1D8069705332}"/>
              </a:ext>
            </a:extLst>
          </p:cNvPr>
          <p:cNvSpPr/>
          <p:nvPr/>
        </p:nvSpPr>
        <p:spPr>
          <a:xfrm>
            <a:off x="651162" y="1224290"/>
            <a:ext cx="806744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>
                <a:hlinkClick r:id="rId5"/>
              </a:rPr>
              <a:t>https://github.com/YoannGUILLO/Community/tree/master/aOS%20Monaco%20September%202019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82561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extérieur, bâtiment, ciel&#10;&#10;Description générée automatiquement">
            <a:extLst>
              <a:ext uri="{FF2B5EF4-FFF2-40B4-BE49-F238E27FC236}">
                <a16:creationId xmlns:a16="http://schemas.microsoft.com/office/drawing/2014/main" id="{D884AB0D-9F24-4A8A-A9F6-B0609325FB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0" b="778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itre 1">
            <a:extLst>
              <a:ext uri="{FF2B5EF4-FFF2-40B4-BE49-F238E27FC236}">
                <a16:creationId xmlns:a16="http://schemas.microsoft.com/office/drawing/2014/main" id="{2F04B704-6B24-4ACE-8CFA-95697730CE1F}"/>
              </a:ext>
            </a:extLst>
          </p:cNvPr>
          <p:cNvSpPr txBox="1">
            <a:spLocks/>
          </p:cNvSpPr>
          <p:nvPr/>
        </p:nvSpPr>
        <p:spPr>
          <a:xfrm>
            <a:off x="175057" y="205475"/>
            <a:ext cx="8793886" cy="3916659"/>
          </a:xfrm>
          <a:prstGeom prst="rect">
            <a:avLst/>
          </a:prstGeom>
          <a:solidFill>
            <a:srgbClr val="F2F2F2">
              <a:alpha val="70000"/>
            </a:srgbClr>
          </a:solidFill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>
              <a:buClrTx/>
            </a:pPr>
            <a:endParaRPr lang="fr-FR" b="1" dirty="0">
              <a:solidFill>
                <a:srgbClr val="002060"/>
              </a:solidFill>
              <a:latin typeface="Calibri Light" panose="020F0302020204030204"/>
              <a:cs typeface="DecoType Naskh Variants" panose="02010400000000000000" pitchFamily="2" charset="-78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14C805-2E84-4BF2-8025-B10711DF5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741" y="2571750"/>
            <a:ext cx="3275045" cy="1298281"/>
          </a:xfrm>
        </p:spPr>
        <p:txBody>
          <a:bodyPr>
            <a:noAutofit/>
          </a:bodyPr>
          <a:lstStyle/>
          <a:p>
            <a:r>
              <a:rPr lang="fr-FR" b="1" dirty="0">
                <a:solidFill>
                  <a:srgbClr val="002060"/>
                </a:solidFill>
                <a:cs typeface="DecoType Naskh Variants" panose="02010400000000000000" pitchFamily="2" charset="-78"/>
              </a:rPr>
              <a:t>aOS Monaco</a:t>
            </a:r>
            <a:br>
              <a:rPr lang="fr-FR" b="1" dirty="0">
                <a:solidFill>
                  <a:srgbClr val="002060"/>
                </a:solidFill>
                <a:cs typeface="DecoType Naskh Variants" panose="02010400000000000000" pitchFamily="2" charset="-78"/>
              </a:rPr>
            </a:br>
            <a:r>
              <a:rPr lang="fr-FR" b="1" dirty="0">
                <a:solidFill>
                  <a:srgbClr val="002060"/>
                </a:solidFill>
                <a:cs typeface="DecoType Naskh Variants" panose="02010400000000000000" pitchFamily="2" charset="-78"/>
              </a:rPr>
              <a:t>26/09/2019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CE3D8F5-D7BD-4E5B-BDC4-25B7686A8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31732"/>
            <a:ext cx="9144000" cy="809484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9AE1E7E3-F1AE-4F37-8D44-D441C666FBCB}"/>
              </a:ext>
            </a:extLst>
          </p:cNvPr>
          <p:cNvSpPr txBox="1">
            <a:spLocks/>
          </p:cNvSpPr>
          <p:nvPr/>
        </p:nvSpPr>
        <p:spPr>
          <a:xfrm>
            <a:off x="4480006" y="2410620"/>
            <a:ext cx="4396943" cy="1582088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>
              <a:buClrTx/>
            </a:pPr>
            <a:r>
              <a:rPr lang="fr-FR" b="1" dirty="0">
                <a:solidFill>
                  <a:srgbClr val="002060"/>
                </a:solidFill>
                <a:latin typeface="Calibri Light" panose="020F0302020204030204"/>
                <a:cs typeface="DecoType Naskh Variants" panose="02010400000000000000" pitchFamily="2" charset="-78"/>
              </a:rPr>
              <a:t>MERCI à nos sponsors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1966E4C-5955-4EFD-9B71-EAE1EE657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36" y="364581"/>
            <a:ext cx="4226575" cy="70944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C3E77797-FF8D-4231-B29F-FF0C7E1EB6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5431" y="412347"/>
            <a:ext cx="2464809" cy="672221"/>
          </a:xfrm>
          <a:prstGeom prst="rect">
            <a:avLst/>
          </a:prstGeom>
        </p:spPr>
      </p:pic>
      <p:pic>
        <p:nvPicPr>
          <p:cNvPr id="15" name="Image 14" descr="Une image contenant objet&#10;&#10;Description générée automatiquement">
            <a:extLst>
              <a:ext uri="{FF2B5EF4-FFF2-40B4-BE49-F238E27FC236}">
                <a16:creationId xmlns:a16="http://schemas.microsoft.com/office/drawing/2014/main" id="{529A46EB-4C27-4012-8FA6-C4F5B70731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3046" y="1095112"/>
            <a:ext cx="4572000" cy="1376172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33326D2D-D159-4BB7-B066-F682723861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057" y="1262112"/>
            <a:ext cx="4580931" cy="123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206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01;p38">
            <a:extLst>
              <a:ext uri="{FF2B5EF4-FFF2-40B4-BE49-F238E27FC236}">
                <a16:creationId xmlns:a16="http://schemas.microsoft.com/office/drawing/2014/main" id="{CFAE8746-786C-48F1-8FDF-D99250F7DEDF}"/>
              </a:ext>
            </a:extLst>
          </p:cNvPr>
          <p:cNvSpPr/>
          <p:nvPr/>
        </p:nvSpPr>
        <p:spPr>
          <a:xfrm>
            <a:off x="4181606" y="787450"/>
            <a:ext cx="289707" cy="371706"/>
          </a:xfrm>
          <a:custGeom>
            <a:avLst/>
            <a:gdLst/>
            <a:ahLst/>
            <a:cxnLst/>
            <a:rect l="l" t="t" r="r" b="b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02;p38">
            <a:extLst>
              <a:ext uri="{FF2B5EF4-FFF2-40B4-BE49-F238E27FC236}">
                <a16:creationId xmlns:a16="http://schemas.microsoft.com/office/drawing/2014/main" id="{7E2319F2-B783-4A48-8DEF-C11E9E72FD25}"/>
              </a:ext>
            </a:extLst>
          </p:cNvPr>
          <p:cNvSpPr/>
          <p:nvPr/>
        </p:nvSpPr>
        <p:spPr>
          <a:xfrm>
            <a:off x="4627017" y="839369"/>
            <a:ext cx="309081" cy="261680"/>
          </a:xfrm>
          <a:custGeom>
            <a:avLst/>
            <a:gdLst/>
            <a:ahLst/>
            <a:cxnLst/>
            <a:rect l="l" t="t" r="r" b="b"/>
            <a:pathLst>
              <a:path w="18251" h="15452" extrusionOk="0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03;p38">
            <a:extLst>
              <a:ext uri="{FF2B5EF4-FFF2-40B4-BE49-F238E27FC236}">
                <a16:creationId xmlns:a16="http://schemas.microsoft.com/office/drawing/2014/main" id="{5BC632D2-D7BB-4361-AB30-2EFE13822DD4}"/>
              </a:ext>
            </a:extLst>
          </p:cNvPr>
          <p:cNvSpPr/>
          <p:nvPr/>
        </p:nvSpPr>
        <p:spPr>
          <a:xfrm>
            <a:off x="5086042" y="840182"/>
            <a:ext cx="299987" cy="264982"/>
          </a:xfrm>
          <a:custGeom>
            <a:avLst/>
            <a:gdLst/>
            <a:ahLst/>
            <a:cxnLst/>
            <a:rect l="l" t="t" r="r" b="b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04;p38">
            <a:extLst>
              <a:ext uri="{FF2B5EF4-FFF2-40B4-BE49-F238E27FC236}">
                <a16:creationId xmlns:a16="http://schemas.microsoft.com/office/drawing/2014/main" id="{D47A9ED5-9293-47FE-97E6-B069FC8BC095}"/>
              </a:ext>
            </a:extLst>
          </p:cNvPr>
          <p:cNvSpPr/>
          <p:nvPr/>
        </p:nvSpPr>
        <p:spPr>
          <a:xfrm>
            <a:off x="5571011" y="833188"/>
            <a:ext cx="244372" cy="274449"/>
          </a:xfrm>
          <a:custGeom>
            <a:avLst/>
            <a:gdLst/>
            <a:ahLst/>
            <a:cxnLst/>
            <a:rect l="l" t="t" r="r" b="b"/>
            <a:pathLst>
              <a:path w="14430" h="16206" extrusionOk="0">
                <a:moveTo>
                  <a:pt x="13724" y="584"/>
                </a:moveTo>
                <a:lnTo>
                  <a:pt x="13724" y="974"/>
                </a:lnTo>
                <a:lnTo>
                  <a:pt x="13748" y="2312"/>
                </a:lnTo>
                <a:lnTo>
                  <a:pt x="13772" y="3139"/>
                </a:lnTo>
                <a:lnTo>
                  <a:pt x="13821" y="3966"/>
                </a:lnTo>
                <a:lnTo>
                  <a:pt x="13967" y="5621"/>
                </a:lnTo>
                <a:lnTo>
                  <a:pt x="13991" y="6375"/>
                </a:lnTo>
                <a:lnTo>
                  <a:pt x="14016" y="7154"/>
                </a:lnTo>
                <a:lnTo>
                  <a:pt x="13991" y="7908"/>
                </a:lnTo>
                <a:lnTo>
                  <a:pt x="13967" y="8687"/>
                </a:lnTo>
                <a:lnTo>
                  <a:pt x="13918" y="9441"/>
                </a:lnTo>
                <a:lnTo>
                  <a:pt x="13870" y="10195"/>
                </a:lnTo>
                <a:lnTo>
                  <a:pt x="13699" y="11728"/>
                </a:lnTo>
                <a:lnTo>
                  <a:pt x="13602" y="11972"/>
                </a:lnTo>
                <a:lnTo>
                  <a:pt x="13480" y="12191"/>
                </a:lnTo>
                <a:lnTo>
                  <a:pt x="13359" y="12361"/>
                </a:lnTo>
                <a:lnTo>
                  <a:pt x="13188" y="12531"/>
                </a:lnTo>
                <a:lnTo>
                  <a:pt x="13261" y="12361"/>
                </a:lnTo>
                <a:lnTo>
                  <a:pt x="13286" y="12191"/>
                </a:lnTo>
                <a:lnTo>
                  <a:pt x="13334" y="12020"/>
                </a:lnTo>
                <a:lnTo>
                  <a:pt x="13334" y="11850"/>
                </a:lnTo>
                <a:lnTo>
                  <a:pt x="13310" y="11777"/>
                </a:lnTo>
                <a:lnTo>
                  <a:pt x="13286" y="11704"/>
                </a:lnTo>
                <a:lnTo>
                  <a:pt x="13237" y="11680"/>
                </a:lnTo>
                <a:lnTo>
                  <a:pt x="13188" y="11704"/>
                </a:lnTo>
                <a:lnTo>
                  <a:pt x="13091" y="11826"/>
                </a:lnTo>
                <a:lnTo>
                  <a:pt x="12994" y="11972"/>
                </a:lnTo>
                <a:lnTo>
                  <a:pt x="12872" y="12288"/>
                </a:lnTo>
                <a:lnTo>
                  <a:pt x="12726" y="12580"/>
                </a:lnTo>
                <a:lnTo>
                  <a:pt x="12677" y="12750"/>
                </a:lnTo>
                <a:lnTo>
                  <a:pt x="12653" y="12896"/>
                </a:lnTo>
                <a:lnTo>
                  <a:pt x="12337" y="13018"/>
                </a:lnTo>
                <a:lnTo>
                  <a:pt x="12337" y="13018"/>
                </a:lnTo>
                <a:lnTo>
                  <a:pt x="12385" y="12799"/>
                </a:lnTo>
                <a:lnTo>
                  <a:pt x="12483" y="12604"/>
                </a:lnTo>
                <a:lnTo>
                  <a:pt x="12604" y="12312"/>
                </a:lnTo>
                <a:lnTo>
                  <a:pt x="12677" y="12142"/>
                </a:lnTo>
                <a:lnTo>
                  <a:pt x="12677" y="12069"/>
                </a:lnTo>
                <a:lnTo>
                  <a:pt x="12677" y="11996"/>
                </a:lnTo>
                <a:lnTo>
                  <a:pt x="12653" y="11972"/>
                </a:lnTo>
                <a:lnTo>
                  <a:pt x="12580" y="11972"/>
                </a:lnTo>
                <a:lnTo>
                  <a:pt x="12507" y="12020"/>
                </a:lnTo>
                <a:lnTo>
                  <a:pt x="12434" y="12069"/>
                </a:lnTo>
                <a:lnTo>
                  <a:pt x="12361" y="12142"/>
                </a:lnTo>
                <a:lnTo>
                  <a:pt x="12239" y="12312"/>
                </a:lnTo>
                <a:lnTo>
                  <a:pt x="12142" y="12458"/>
                </a:lnTo>
                <a:lnTo>
                  <a:pt x="11996" y="12775"/>
                </a:lnTo>
                <a:lnTo>
                  <a:pt x="11947" y="12921"/>
                </a:lnTo>
                <a:lnTo>
                  <a:pt x="11899" y="13091"/>
                </a:lnTo>
                <a:lnTo>
                  <a:pt x="11461" y="13140"/>
                </a:lnTo>
                <a:lnTo>
                  <a:pt x="11704" y="12604"/>
                </a:lnTo>
                <a:lnTo>
                  <a:pt x="11777" y="12483"/>
                </a:lnTo>
                <a:lnTo>
                  <a:pt x="11874" y="12264"/>
                </a:lnTo>
                <a:lnTo>
                  <a:pt x="11923" y="12142"/>
                </a:lnTo>
                <a:lnTo>
                  <a:pt x="11947" y="12045"/>
                </a:lnTo>
                <a:lnTo>
                  <a:pt x="11947" y="11972"/>
                </a:lnTo>
                <a:lnTo>
                  <a:pt x="11923" y="11923"/>
                </a:lnTo>
                <a:lnTo>
                  <a:pt x="11850" y="11899"/>
                </a:lnTo>
                <a:lnTo>
                  <a:pt x="11753" y="11923"/>
                </a:lnTo>
                <a:lnTo>
                  <a:pt x="11680" y="11996"/>
                </a:lnTo>
                <a:lnTo>
                  <a:pt x="11582" y="12069"/>
                </a:lnTo>
                <a:lnTo>
                  <a:pt x="11461" y="12264"/>
                </a:lnTo>
                <a:lnTo>
                  <a:pt x="11363" y="12410"/>
                </a:lnTo>
                <a:lnTo>
                  <a:pt x="11169" y="12702"/>
                </a:lnTo>
                <a:lnTo>
                  <a:pt x="11071" y="12896"/>
                </a:lnTo>
                <a:lnTo>
                  <a:pt x="10974" y="13091"/>
                </a:lnTo>
                <a:lnTo>
                  <a:pt x="10731" y="13042"/>
                </a:lnTo>
                <a:lnTo>
                  <a:pt x="10804" y="12848"/>
                </a:lnTo>
                <a:lnTo>
                  <a:pt x="11023" y="12385"/>
                </a:lnTo>
                <a:lnTo>
                  <a:pt x="11120" y="12166"/>
                </a:lnTo>
                <a:lnTo>
                  <a:pt x="11144" y="12045"/>
                </a:lnTo>
                <a:lnTo>
                  <a:pt x="11169" y="11923"/>
                </a:lnTo>
                <a:lnTo>
                  <a:pt x="11144" y="11874"/>
                </a:lnTo>
                <a:lnTo>
                  <a:pt x="11120" y="11850"/>
                </a:lnTo>
                <a:lnTo>
                  <a:pt x="11071" y="11850"/>
                </a:lnTo>
                <a:lnTo>
                  <a:pt x="10974" y="11947"/>
                </a:lnTo>
                <a:lnTo>
                  <a:pt x="10877" y="12020"/>
                </a:lnTo>
                <a:lnTo>
                  <a:pt x="10731" y="12215"/>
                </a:lnTo>
                <a:lnTo>
                  <a:pt x="10609" y="12434"/>
                </a:lnTo>
                <a:lnTo>
                  <a:pt x="10487" y="12653"/>
                </a:lnTo>
                <a:lnTo>
                  <a:pt x="10341" y="12921"/>
                </a:lnTo>
                <a:lnTo>
                  <a:pt x="10147" y="12799"/>
                </a:lnTo>
                <a:lnTo>
                  <a:pt x="10098" y="12775"/>
                </a:lnTo>
                <a:lnTo>
                  <a:pt x="10171" y="12653"/>
                </a:lnTo>
                <a:lnTo>
                  <a:pt x="10244" y="12531"/>
                </a:lnTo>
                <a:lnTo>
                  <a:pt x="10390" y="12264"/>
                </a:lnTo>
                <a:lnTo>
                  <a:pt x="10439" y="12118"/>
                </a:lnTo>
                <a:lnTo>
                  <a:pt x="10463" y="11996"/>
                </a:lnTo>
                <a:lnTo>
                  <a:pt x="10439" y="11874"/>
                </a:lnTo>
                <a:lnTo>
                  <a:pt x="10390" y="11753"/>
                </a:lnTo>
                <a:lnTo>
                  <a:pt x="10341" y="11728"/>
                </a:lnTo>
                <a:lnTo>
                  <a:pt x="10293" y="11753"/>
                </a:lnTo>
                <a:lnTo>
                  <a:pt x="10171" y="11850"/>
                </a:lnTo>
                <a:lnTo>
                  <a:pt x="10074" y="11996"/>
                </a:lnTo>
                <a:lnTo>
                  <a:pt x="9879" y="12288"/>
                </a:lnTo>
                <a:lnTo>
                  <a:pt x="9806" y="12385"/>
                </a:lnTo>
                <a:lnTo>
                  <a:pt x="9782" y="12191"/>
                </a:lnTo>
                <a:lnTo>
                  <a:pt x="9782" y="11996"/>
                </a:lnTo>
                <a:lnTo>
                  <a:pt x="9806" y="11801"/>
                </a:lnTo>
                <a:lnTo>
                  <a:pt x="9879" y="11607"/>
                </a:lnTo>
                <a:lnTo>
                  <a:pt x="9976" y="11436"/>
                </a:lnTo>
                <a:lnTo>
                  <a:pt x="10098" y="11266"/>
                </a:lnTo>
                <a:lnTo>
                  <a:pt x="10244" y="11120"/>
                </a:lnTo>
                <a:lnTo>
                  <a:pt x="10390" y="10998"/>
                </a:lnTo>
                <a:lnTo>
                  <a:pt x="10633" y="10877"/>
                </a:lnTo>
                <a:lnTo>
                  <a:pt x="10901" y="10804"/>
                </a:lnTo>
                <a:lnTo>
                  <a:pt x="11169" y="10755"/>
                </a:lnTo>
                <a:lnTo>
                  <a:pt x="11436" y="10731"/>
                </a:lnTo>
                <a:lnTo>
                  <a:pt x="11728" y="10682"/>
                </a:lnTo>
                <a:lnTo>
                  <a:pt x="11972" y="10609"/>
                </a:lnTo>
                <a:lnTo>
                  <a:pt x="12215" y="10512"/>
                </a:lnTo>
                <a:lnTo>
                  <a:pt x="12312" y="10439"/>
                </a:lnTo>
                <a:lnTo>
                  <a:pt x="12434" y="10341"/>
                </a:lnTo>
                <a:lnTo>
                  <a:pt x="12507" y="10341"/>
                </a:lnTo>
                <a:lnTo>
                  <a:pt x="12580" y="10317"/>
                </a:lnTo>
                <a:lnTo>
                  <a:pt x="12629" y="10244"/>
                </a:lnTo>
                <a:lnTo>
                  <a:pt x="12653" y="10171"/>
                </a:lnTo>
                <a:lnTo>
                  <a:pt x="12653" y="9830"/>
                </a:lnTo>
                <a:lnTo>
                  <a:pt x="12653" y="9514"/>
                </a:lnTo>
                <a:lnTo>
                  <a:pt x="12653" y="9198"/>
                </a:lnTo>
                <a:lnTo>
                  <a:pt x="12653" y="8857"/>
                </a:lnTo>
                <a:lnTo>
                  <a:pt x="12726" y="8030"/>
                </a:lnTo>
                <a:lnTo>
                  <a:pt x="12823" y="7203"/>
                </a:lnTo>
                <a:lnTo>
                  <a:pt x="12848" y="6789"/>
                </a:lnTo>
                <a:lnTo>
                  <a:pt x="12848" y="6375"/>
                </a:lnTo>
                <a:lnTo>
                  <a:pt x="12823" y="5548"/>
                </a:lnTo>
                <a:lnTo>
                  <a:pt x="12848" y="5232"/>
                </a:lnTo>
                <a:lnTo>
                  <a:pt x="12872" y="4842"/>
                </a:lnTo>
                <a:lnTo>
                  <a:pt x="12872" y="4648"/>
                </a:lnTo>
                <a:lnTo>
                  <a:pt x="12848" y="4477"/>
                </a:lnTo>
                <a:lnTo>
                  <a:pt x="12799" y="4307"/>
                </a:lnTo>
                <a:lnTo>
                  <a:pt x="12726" y="4161"/>
                </a:lnTo>
                <a:lnTo>
                  <a:pt x="12775" y="4112"/>
                </a:lnTo>
                <a:lnTo>
                  <a:pt x="12799" y="4039"/>
                </a:lnTo>
                <a:lnTo>
                  <a:pt x="12823" y="3966"/>
                </a:lnTo>
                <a:lnTo>
                  <a:pt x="12799" y="3893"/>
                </a:lnTo>
                <a:lnTo>
                  <a:pt x="12750" y="3820"/>
                </a:lnTo>
                <a:lnTo>
                  <a:pt x="12702" y="3772"/>
                </a:lnTo>
                <a:lnTo>
                  <a:pt x="12604" y="3747"/>
                </a:lnTo>
                <a:lnTo>
                  <a:pt x="12531" y="3747"/>
                </a:lnTo>
                <a:lnTo>
                  <a:pt x="12045" y="3869"/>
                </a:lnTo>
                <a:lnTo>
                  <a:pt x="11558" y="3991"/>
                </a:lnTo>
                <a:lnTo>
                  <a:pt x="10585" y="4258"/>
                </a:lnTo>
                <a:lnTo>
                  <a:pt x="8468" y="4794"/>
                </a:lnTo>
                <a:lnTo>
                  <a:pt x="7446" y="5061"/>
                </a:lnTo>
                <a:lnTo>
                  <a:pt x="6959" y="5207"/>
                </a:lnTo>
                <a:lnTo>
                  <a:pt x="6448" y="5378"/>
                </a:lnTo>
                <a:lnTo>
                  <a:pt x="5962" y="5548"/>
                </a:lnTo>
                <a:lnTo>
                  <a:pt x="5499" y="5743"/>
                </a:lnTo>
                <a:lnTo>
                  <a:pt x="5013" y="5986"/>
                </a:lnTo>
                <a:lnTo>
                  <a:pt x="4575" y="6229"/>
                </a:lnTo>
                <a:lnTo>
                  <a:pt x="4526" y="6254"/>
                </a:lnTo>
                <a:lnTo>
                  <a:pt x="4526" y="6302"/>
                </a:lnTo>
                <a:lnTo>
                  <a:pt x="4526" y="6351"/>
                </a:lnTo>
                <a:lnTo>
                  <a:pt x="4550" y="6400"/>
                </a:lnTo>
                <a:lnTo>
                  <a:pt x="4623" y="7130"/>
                </a:lnTo>
                <a:lnTo>
                  <a:pt x="4648" y="7495"/>
                </a:lnTo>
                <a:lnTo>
                  <a:pt x="4648" y="7860"/>
                </a:lnTo>
                <a:lnTo>
                  <a:pt x="4623" y="8736"/>
                </a:lnTo>
                <a:lnTo>
                  <a:pt x="4575" y="9587"/>
                </a:lnTo>
                <a:lnTo>
                  <a:pt x="4575" y="10171"/>
                </a:lnTo>
                <a:lnTo>
                  <a:pt x="4575" y="10779"/>
                </a:lnTo>
                <a:lnTo>
                  <a:pt x="4599" y="11972"/>
                </a:lnTo>
                <a:lnTo>
                  <a:pt x="4623" y="12580"/>
                </a:lnTo>
                <a:lnTo>
                  <a:pt x="4623" y="13164"/>
                </a:lnTo>
                <a:lnTo>
                  <a:pt x="4575" y="13772"/>
                </a:lnTo>
                <a:lnTo>
                  <a:pt x="4526" y="14356"/>
                </a:lnTo>
                <a:lnTo>
                  <a:pt x="4356" y="14600"/>
                </a:lnTo>
                <a:lnTo>
                  <a:pt x="4404" y="14356"/>
                </a:lnTo>
                <a:lnTo>
                  <a:pt x="4404" y="14259"/>
                </a:lnTo>
                <a:lnTo>
                  <a:pt x="4404" y="14137"/>
                </a:lnTo>
                <a:lnTo>
                  <a:pt x="4380" y="14064"/>
                </a:lnTo>
                <a:lnTo>
                  <a:pt x="4307" y="14040"/>
                </a:lnTo>
                <a:lnTo>
                  <a:pt x="4258" y="14064"/>
                </a:lnTo>
                <a:lnTo>
                  <a:pt x="4185" y="14113"/>
                </a:lnTo>
                <a:lnTo>
                  <a:pt x="4088" y="14259"/>
                </a:lnTo>
                <a:lnTo>
                  <a:pt x="4015" y="14429"/>
                </a:lnTo>
                <a:lnTo>
                  <a:pt x="3869" y="14770"/>
                </a:lnTo>
                <a:lnTo>
                  <a:pt x="3723" y="15038"/>
                </a:lnTo>
                <a:lnTo>
                  <a:pt x="3674" y="15184"/>
                </a:lnTo>
                <a:lnTo>
                  <a:pt x="3626" y="15305"/>
                </a:lnTo>
                <a:lnTo>
                  <a:pt x="3285" y="15451"/>
                </a:lnTo>
                <a:lnTo>
                  <a:pt x="3407" y="15159"/>
                </a:lnTo>
                <a:lnTo>
                  <a:pt x="3601" y="14770"/>
                </a:lnTo>
                <a:lnTo>
                  <a:pt x="3674" y="14551"/>
                </a:lnTo>
                <a:lnTo>
                  <a:pt x="3699" y="14429"/>
                </a:lnTo>
                <a:lnTo>
                  <a:pt x="3699" y="14332"/>
                </a:lnTo>
                <a:lnTo>
                  <a:pt x="3699" y="14283"/>
                </a:lnTo>
                <a:lnTo>
                  <a:pt x="3650" y="14259"/>
                </a:lnTo>
                <a:lnTo>
                  <a:pt x="3601" y="14235"/>
                </a:lnTo>
                <a:lnTo>
                  <a:pt x="3577" y="14259"/>
                </a:lnTo>
                <a:lnTo>
                  <a:pt x="3407" y="14429"/>
                </a:lnTo>
                <a:lnTo>
                  <a:pt x="3261" y="14648"/>
                </a:lnTo>
                <a:lnTo>
                  <a:pt x="3017" y="15062"/>
                </a:lnTo>
                <a:lnTo>
                  <a:pt x="2847" y="15330"/>
                </a:lnTo>
                <a:lnTo>
                  <a:pt x="2798" y="15476"/>
                </a:lnTo>
                <a:lnTo>
                  <a:pt x="2750" y="15622"/>
                </a:lnTo>
                <a:lnTo>
                  <a:pt x="2531" y="15670"/>
                </a:lnTo>
                <a:lnTo>
                  <a:pt x="2531" y="15670"/>
                </a:lnTo>
                <a:lnTo>
                  <a:pt x="2628" y="15403"/>
                </a:lnTo>
                <a:lnTo>
                  <a:pt x="2725" y="15159"/>
                </a:lnTo>
                <a:lnTo>
                  <a:pt x="2798" y="14965"/>
                </a:lnTo>
                <a:lnTo>
                  <a:pt x="2871" y="14770"/>
                </a:lnTo>
                <a:lnTo>
                  <a:pt x="2896" y="14551"/>
                </a:lnTo>
                <a:lnTo>
                  <a:pt x="2871" y="14454"/>
                </a:lnTo>
                <a:lnTo>
                  <a:pt x="2847" y="14356"/>
                </a:lnTo>
                <a:lnTo>
                  <a:pt x="2823" y="14332"/>
                </a:lnTo>
                <a:lnTo>
                  <a:pt x="2798" y="14332"/>
                </a:lnTo>
                <a:lnTo>
                  <a:pt x="2701" y="14502"/>
                </a:lnTo>
                <a:lnTo>
                  <a:pt x="2604" y="14673"/>
                </a:lnTo>
                <a:lnTo>
                  <a:pt x="2433" y="15038"/>
                </a:lnTo>
                <a:lnTo>
                  <a:pt x="2239" y="15354"/>
                </a:lnTo>
                <a:lnTo>
                  <a:pt x="2141" y="15549"/>
                </a:lnTo>
                <a:lnTo>
                  <a:pt x="2093" y="15719"/>
                </a:lnTo>
                <a:lnTo>
                  <a:pt x="1801" y="15695"/>
                </a:lnTo>
                <a:lnTo>
                  <a:pt x="2117" y="15062"/>
                </a:lnTo>
                <a:lnTo>
                  <a:pt x="2263" y="14746"/>
                </a:lnTo>
                <a:lnTo>
                  <a:pt x="2312" y="14575"/>
                </a:lnTo>
                <a:lnTo>
                  <a:pt x="2336" y="14405"/>
                </a:lnTo>
                <a:lnTo>
                  <a:pt x="2336" y="14381"/>
                </a:lnTo>
                <a:lnTo>
                  <a:pt x="2312" y="14356"/>
                </a:lnTo>
                <a:lnTo>
                  <a:pt x="2263" y="14356"/>
                </a:lnTo>
                <a:lnTo>
                  <a:pt x="1995" y="14648"/>
                </a:lnTo>
                <a:lnTo>
                  <a:pt x="1752" y="14940"/>
                </a:lnTo>
                <a:lnTo>
                  <a:pt x="1533" y="15281"/>
                </a:lnTo>
                <a:lnTo>
                  <a:pt x="1363" y="15622"/>
                </a:lnTo>
                <a:lnTo>
                  <a:pt x="1119" y="15524"/>
                </a:lnTo>
                <a:lnTo>
                  <a:pt x="1144" y="15354"/>
                </a:lnTo>
                <a:lnTo>
                  <a:pt x="1192" y="15208"/>
                </a:lnTo>
                <a:lnTo>
                  <a:pt x="1363" y="14916"/>
                </a:lnTo>
                <a:lnTo>
                  <a:pt x="1582" y="14551"/>
                </a:lnTo>
                <a:lnTo>
                  <a:pt x="1679" y="14356"/>
                </a:lnTo>
                <a:lnTo>
                  <a:pt x="1776" y="14137"/>
                </a:lnTo>
                <a:lnTo>
                  <a:pt x="1776" y="14113"/>
                </a:lnTo>
                <a:lnTo>
                  <a:pt x="1752" y="14089"/>
                </a:lnTo>
                <a:lnTo>
                  <a:pt x="1679" y="14089"/>
                </a:lnTo>
                <a:lnTo>
                  <a:pt x="1460" y="14308"/>
                </a:lnTo>
                <a:lnTo>
                  <a:pt x="1265" y="14502"/>
                </a:lnTo>
                <a:lnTo>
                  <a:pt x="1071" y="14746"/>
                </a:lnTo>
                <a:lnTo>
                  <a:pt x="925" y="14989"/>
                </a:lnTo>
                <a:lnTo>
                  <a:pt x="852" y="15111"/>
                </a:lnTo>
                <a:lnTo>
                  <a:pt x="779" y="15257"/>
                </a:lnTo>
                <a:lnTo>
                  <a:pt x="681" y="15159"/>
                </a:lnTo>
                <a:lnTo>
                  <a:pt x="633" y="15062"/>
                </a:lnTo>
                <a:lnTo>
                  <a:pt x="657" y="14989"/>
                </a:lnTo>
                <a:lnTo>
                  <a:pt x="681" y="14916"/>
                </a:lnTo>
                <a:lnTo>
                  <a:pt x="657" y="14867"/>
                </a:lnTo>
                <a:lnTo>
                  <a:pt x="827" y="14624"/>
                </a:lnTo>
                <a:lnTo>
                  <a:pt x="925" y="14502"/>
                </a:lnTo>
                <a:lnTo>
                  <a:pt x="998" y="14356"/>
                </a:lnTo>
                <a:lnTo>
                  <a:pt x="998" y="14332"/>
                </a:lnTo>
                <a:lnTo>
                  <a:pt x="1022" y="14308"/>
                </a:lnTo>
                <a:lnTo>
                  <a:pt x="998" y="14308"/>
                </a:lnTo>
                <a:lnTo>
                  <a:pt x="998" y="14235"/>
                </a:lnTo>
                <a:lnTo>
                  <a:pt x="973" y="14186"/>
                </a:lnTo>
                <a:lnTo>
                  <a:pt x="900" y="14137"/>
                </a:lnTo>
                <a:lnTo>
                  <a:pt x="827" y="14162"/>
                </a:lnTo>
                <a:lnTo>
                  <a:pt x="681" y="14259"/>
                </a:lnTo>
                <a:lnTo>
                  <a:pt x="535" y="14381"/>
                </a:lnTo>
                <a:lnTo>
                  <a:pt x="535" y="14381"/>
                </a:lnTo>
                <a:lnTo>
                  <a:pt x="560" y="14235"/>
                </a:lnTo>
                <a:lnTo>
                  <a:pt x="633" y="14113"/>
                </a:lnTo>
                <a:lnTo>
                  <a:pt x="681" y="13967"/>
                </a:lnTo>
                <a:lnTo>
                  <a:pt x="779" y="13845"/>
                </a:lnTo>
                <a:lnTo>
                  <a:pt x="973" y="13602"/>
                </a:lnTo>
                <a:lnTo>
                  <a:pt x="1217" y="13407"/>
                </a:lnTo>
                <a:lnTo>
                  <a:pt x="1460" y="13286"/>
                </a:lnTo>
                <a:lnTo>
                  <a:pt x="1703" y="13164"/>
                </a:lnTo>
                <a:lnTo>
                  <a:pt x="1971" y="13091"/>
                </a:lnTo>
                <a:lnTo>
                  <a:pt x="2214" y="13042"/>
                </a:lnTo>
                <a:lnTo>
                  <a:pt x="2750" y="12945"/>
                </a:lnTo>
                <a:lnTo>
                  <a:pt x="3285" y="12823"/>
                </a:lnTo>
                <a:lnTo>
                  <a:pt x="3358" y="12872"/>
                </a:lnTo>
                <a:lnTo>
                  <a:pt x="3431" y="12872"/>
                </a:lnTo>
                <a:lnTo>
                  <a:pt x="3504" y="12848"/>
                </a:lnTo>
                <a:lnTo>
                  <a:pt x="3504" y="12799"/>
                </a:lnTo>
                <a:lnTo>
                  <a:pt x="3528" y="12750"/>
                </a:lnTo>
                <a:lnTo>
                  <a:pt x="3577" y="12702"/>
                </a:lnTo>
                <a:lnTo>
                  <a:pt x="3601" y="12629"/>
                </a:lnTo>
                <a:lnTo>
                  <a:pt x="3601" y="12531"/>
                </a:lnTo>
                <a:lnTo>
                  <a:pt x="3553" y="12483"/>
                </a:lnTo>
                <a:lnTo>
                  <a:pt x="3577" y="11923"/>
                </a:lnTo>
                <a:lnTo>
                  <a:pt x="3577" y="11388"/>
                </a:lnTo>
                <a:lnTo>
                  <a:pt x="3577" y="10293"/>
                </a:lnTo>
                <a:lnTo>
                  <a:pt x="3626" y="7811"/>
                </a:lnTo>
                <a:lnTo>
                  <a:pt x="3626" y="3480"/>
                </a:lnTo>
                <a:lnTo>
                  <a:pt x="3820" y="3528"/>
                </a:lnTo>
                <a:lnTo>
                  <a:pt x="4039" y="3528"/>
                </a:lnTo>
                <a:lnTo>
                  <a:pt x="4258" y="3480"/>
                </a:lnTo>
                <a:lnTo>
                  <a:pt x="4502" y="3431"/>
                </a:lnTo>
                <a:lnTo>
                  <a:pt x="4940" y="3285"/>
                </a:lnTo>
                <a:lnTo>
                  <a:pt x="5305" y="3139"/>
                </a:lnTo>
                <a:lnTo>
                  <a:pt x="5937" y="2896"/>
                </a:lnTo>
                <a:lnTo>
                  <a:pt x="6570" y="2628"/>
                </a:lnTo>
                <a:lnTo>
                  <a:pt x="7203" y="2385"/>
                </a:lnTo>
                <a:lnTo>
                  <a:pt x="7859" y="2141"/>
                </a:lnTo>
                <a:lnTo>
                  <a:pt x="8638" y="1898"/>
                </a:lnTo>
                <a:lnTo>
                  <a:pt x="9441" y="1679"/>
                </a:lnTo>
                <a:lnTo>
                  <a:pt x="11047" y="1290"/>
                </a:lnTo>
                <a:lnTo>
                  <a:pt x="12410" y="974"/>
                </a:lnTo>
                <a:lnTo>
                  <a:pt x="13067" y="803"/>
                </a:lnTo>
                <a:lnTo>
                  <a:pt x="13724" y="584"/>
                </a:lnTo>
                <a:close/>
                <a:moveTo>
                  <a:pt x="13845" y="0"/>
                </a:moveTo>
                <a:lnTo>
                  <a:pt x="13529" y="146"/>
                </a:lnTo>
                <a:lnTo>
                  <a:pt x="13188" y="244"/>
                </a:lnTo>
                <a:lnTo>
                  <a:pt x="12507" y="438"/>
                </a:lnTo>
                <a:lnTo>
                  <a:pt x="11120" y="779"/>
                </a:lnTo>
                <a:lnTo>
                  <a:pt x="9490" y="1168"/>
                </a:lnTo>
                <a:lnTo>
                  <a:pt x="8687" y="1387"/>
                </a:lnTo>
                <a:lnTo>
                  <a:pt x="7908" y="1630"/>
                </a:lnTo>
                <a:lnTo>
                  <a:pt x="7276" y="1849"/>
                </a:lnTo>
                <a:lnTo>
                  <a:pt x="6667" y="2093"/>
                </a:lnTo>
                <a:lnTo>
                  <a:pt x="5451" y="2579"/>
                </a:lnTo>
                <a:lnTo>
                  <a:pt x="4867" y="2798"/>
                </a:lnTo>
                <a:lnTo>
                  <a:pt x="4283" y="2993"/>
                </a:lnTo>
                <a:lnTo>
                  <a:pt x="3893" y="3066"/>
                </a:lnTo>
                <a:lnTo>
                  <a:pt x="3699" y="3115"/>
                </a:lnTo>
                <a:lnTo>
                  <a:pt x="3504" y="3188"/>
                </a:lnTo>
                <a:lnTo>
                  <a:pt x="3382" y="3163"/>
                </a:lnTo>
                <a:lnTo>
                  <a:pt x="3285" y="3188"/>
                </a:lnTo>
                <a:lnTo>
                  <a:pt x="3236" y="3212"/>
                </a:lnTo>
                <a:lnTo>
                  <a:pt x="3188" y="3261"/>
                </a:lnTo>
                <a:lnTo>
                  <a:pt x="3163" y="3309"/>
                </a:lnTo>
                <a:lnTo>
                  <a:pt x="3163" y="3382"/>
                </a:lnTo>
                <a:lnTo>
                  <a:pt x="3163" y="7616"/>
                </a:lnTo>
                <a:lnTo>
                  <a:pt x="3212" y="10098"/>
                </a:lnTo>
                <a:lnTo>
                  <a:pt x="3212" y="11242"/>
                </a:lnTo>
                <a:lnTo>
                  <a:pt x="3212" y="11801"/>
                </a:lnTo>
                <a:lnTo>
                  <a:pt x="3236" y="12385"/>
                </a:lnTo>
                <a:lnTo>
                  <a:pt x="3236" y="12385"/>
                </a:lnTo>
                <a:lnTo>
                  <a:pt x="2920" y="12361"/>
                </a:lnTo>
                <a:lnTo>
                  <a:pt x="2579" y="12385"/>
                </a:lnTo>
                <a:lnTo>
                  <a:pt x="2239" y="12458"/>
                </a:lnTo>
                <a:lnTo>
                  <a:pt x="1898" y="12556"/>
                </a:lnTo>
                <a:lnTo>
                  <a:pt x="1557" y="12677"/>
                </a:lnTo>
                <a:lnTo>
                  <a:pt x="1265" y="12799"/>
                </a:lnTo>
                <a:lnTo>
                  <a:pt x="973" y="12969"/>
                </a:lnTo>
                <a:lnTo>
                  <a:pt x="730" y="13140"/>
                </a:lnTo>
                <a:lnTo>
                  <a:pt x="584" y="13261"/>
                </a:lnTo>
                <a:lnTo>
                  <a:pt x="487" y="13383"/>
                </a:lnTo>
                <a:lnTo>
                  <a:pt x="365" y="13505"/>
                </a:lnTo>
                <a:lnTo>
                  <a:pt x="268" y="13651"/>
                </a:lnTo>
                <a:lnTo>
                  <a:pt x="195" y="13797"/>
                </a:lnTo>
                <a:lnTo>
                  <a:pt x="122" y="13967"/>
                </a:lnTo>
                <a:lnTo>
                  <a:pt x="73" y="14113"/>
                </a:lnTo>
                <a:lnTo>
                  <a:pt x="24" y="14283"/>
                </a:lnTo>
                <a:lnTo>
                  <a:pt x="24" y="14454"/>
                </a:lnTo>
                <a:lnTo>
                  <a:pt x="0" y="14624"/>
                </a:lnTo>
                <a:lnTo>
                  <a:pt x="24" y="14794"/>
                </a:lnTo>
                <a:lnTo>
                  <a:pt x="49" y="14940"/>
                </a:lnTo>
                <a:lnTo>
                  <a:pt x="97" y="15111"/>
                </a:lnTo>
                <a:lnTo>
                  <a:pt x="170" y="15257"/>
                </a:lnTo>
                <a:lnTo>
                  <a:pt x="268" y="15427"/>
                </a:lnTo>
                <a:lnTo>
                  <a:pt x="365" y="15573"/>
                </a:lnTo>
                <a:lnTo>
                  <a:pt x="487" y="15695"/>
                </a:lnTo>
                <a:lnTo>
                  <a:pt x="608" y="15792"/>
                </a:lnTo>
                <a:lnTo>
                  <a:pt x="876" y="15962"/>
                </a:lnTo>
                <a:lnTo>
                  <a:pt x="1144" y="16084"/>
                </a:lnTo>
                <a:lnTo>
                  <a:pt x="1460" y="16157"/>
                </a:lnTo>
                <a:lnTo>
                  <a:pt x="1776" y="16206"/>
                </a:lnTo>
                <a:lnTo>
                  <a:pt x="2093" y="16206"/>
                </a:lnTo>
                <a:lnTo>
                  <a:pt x="2409" y="16181"/>
                </a:lnTo>
                <a:lnTo>
                  <a:pt x="2725" y="16157"/>
                </a:lnTo>
                <a:lnTo>
                  <a:pt x="3042" y="16084"/>
                </a:lnTo>
                <a:lnTo>
                  <a:pt x="3358" y="15987"/>
                </a:lnTo>
                <a:lnTo>
                  <a:pt x="3699" y="15841"/>
                </a:lnTo>
                <a:lnTo>
                  <a:pt x="4015" y="15646"/>
                </a:lnTo>
                <a:lnTo>
                  <a:pt x="4307" y="15451"/>
                </a:lnTo>
                <a:lnTo>
                  <a:pt x="4550" y="15208"/>
                </a:lnTo>
                <a:lnTo>
                  <a:pt x="4672" y="15062"/>
                </a:lnTo>
                <a:lnTo>
                  <a:pt x="4769" y="14916"/>
                </a:lnTo>
                <a:lnTo>
                  <a:pt x="4842" y="14770"/>
                </a:lnTo>
                <a:lnTo>
                  <a:pt x="4891" y="14624"/>
                </a:lnTo>
                <a:lnTo>
                  <a:pt x="4940" y="14527"/>
                </a:lnTo>
                <a:lnTo>
                  <a:pt x="5013" y="14259"/>
                </a:lnTo>
                <a:lnTo>
                  <a:pt x="5061" y="13967"/>
                </a:lnTo>
                <a:lnTo>
                  <a:pt x="5086" y="13675"/>
                </a:lnTo>
                <a:lnTo>
                  <a:pt x="5110" y="13359"/>
                </a:lnTo>
                <a:lnTo>
                  <a:pt x="5086" y="12750"/>
                </a:lnTo>
                <a:lnTo>
                  <a:pt x="5061" y="12166"/>
                </a:lnTo>
                <a:lnTo>
                  <a:pt x="5037" y="10877"/>
                </a:lnTo>
                <a:lnTo>
                  <a:pt x="5037" y="9587"/>
                </a:lnTo>
                <a:lnTo>
                  <a:pt x="5061" y="9125"/>
                </a:lnTo>
                <a:lnTo>
                  <a:pt x="5086" y="8663"/>
                </a:lnTo>
                <a:lnTo>
                  <a:pt x="5110" y="8200"/>
                </a:lnTo>
                <a:lnTo>
                  <a:pt x="5110" y="7738"/>
                </a:lnTo>
                <a:lnTo>
                  <a:pt x="5110" y="7397"/>
                </a:lnTo>
                <a:lnTo>
                  <a:pt x="5086" y="7057"/>
                </a:lnTo>
                <a:lnTo>
                  <a:pt x="5013" y="6740"/>
                </a:lnTo>
                <a:lnTo>
                  <a:pt x="4964" y="6594"/>
                </a:lnTo>
                <a:lnTo>
                  <a:pt x="4891" y="6448"/>
                </a:lnTo>
                <a:lnTo>
                  <a:pt x="5013" y="6424"/>
                </a:lnTo>
                <a:lnTo>
                  <a:pt x="5110" y="6375"/>
                </a:lnTo>
                <a:lnTo>
                  <a:pt x="5402" y="6254"/>
                </a:lnTo>
                <a:lnTo>
                  <a:pt x="5718" y="6132"/>
                </a:lnTo>
                <a:lnTo>
                  <a:pt x="6327" y="5913"/>
                </a:lnTo>
                <a:lnTo>
                  <a:pt x="7373" y="5597"/>
                </a:lnTo>
                <a:lnTo>
                  <a:pt x="8419" y="5305"/>
                </a:lnTo>
                <a:lnTo>
                  <a:pt x="9490" y="5037"/>
                </a:lnTo>
                <a:lnTo>
                  <a:pt x="10560" y="4769"/>
                </a:lnTo>
                <a:lnTo>
                  <a:pt x="11509" y="4550"/>
                </a:lnTo>
                <a:lnTo>
                  <a:pt x="11996" y="4429"/>
                </a:lnTo>
                <a:lnTo>
                  <a:pt x="12458" y="4283"/>
                </a:lnTo>
                <a:lnTo>
                  <a:pt x="12410" y="4429"/>
                </a:lnTo>
                <a:lnTo>
                  <a:pt x="12385" y="4599"/>
                </a:lnTo>
                <a:lnTo>
                  <a:pt x="12385" y="4940"/>
                </a:lnTo>
                <a:lnTo>
                  <a:pt x="12410" y="5548"/>
                </a:lnTo>
                <a:lnTo>
                  <a:pt x="12410" y="6448"/>
                </a:lnTo>
                <a:lnTo>
                  <a:pt x="12410" y="6886"/>
                </a:lnTo>
                <a:lnTo>
                  <a:pt x="12361" y="7349"/>
                </a:lnTo>
                <a:lnTo>
                  <a:pt x="12288" y="8176"/>
                </a:lnTo>
                <a:lnTo>
                  <a:pt x="12215" y="9003"/>
                </a:lnTo>
                <a:lnTo>
                  <a:pt x="12191" y="9538"/>
                </a:lnTo>
                <a:lnTo>
                  <a:pt x="12191" y="9806"/>
                </a:lnTo>
                <a:lnTo>
                  <a:pt x="12239" y="10074"/>
                </a:lnTo>
                <a:lnTo>
                  <a:pt x="11923" y="10098"/>
                </a:lnTo>
                <a:lnTo>
                  <a:pt x="11582" y="10147"/>
                </a:lnTo>
                <a:lnTo>
                  <a:pt x="10925" y="10268"/>
                </a:lnTo>
                <a:lnTo>
                  <a:pt x="10560" y="10366"/>
                </a:lnTo>
                <a:lnTo>
                  <a:pt x="10390" y="10439"/>
                </a:lnTo>
                <a:lnTo>
                  <a:pt x="10244" y="10512"/>
                </a:lnTo>
                <a:lnTo>
                  <a:pt x="10074" y="10585"/>
                </a:lnTo>
                <a:lnTo>
                  <a:pt x="9928" y="10706"/>
                </a:lnTo>
                <a:lnTo>
                  <a:pt x="9782" y="10828"/>
                </a:lnTo>
                <a:lnTo>
                  <a:pt x="9660" y="10950"/>
                </a:lnTo>
                <a:lnTo>
                  <a:pt x="9490" y="11217"/>
                </a:lnTo>
                <a:lnTo>
                  <a:pt x="9368" y="11485"/>
                </a:lnTo>
                <a:lnTo>
                  <a:pt x="9295" y="11801"/>
                </a:lnTo>
                <a:lnTo>
                  <a:pt x="9246" y="12093"/>
                </a:lnTo>
                <a:lnTo>
                  <a:pt x="9271" y="12239"/>
                </a:lnTo>
                <a:lnTo>
                  <a:pt x="9295" y="12410"/>
                </a:lnTo>
                <a:lnTo>
                  <a:pt x="9319" y="12531"/>
                </a:lnTo>
                <a:lnTo>
                  <a:pt x="9392" y="12677"/>
                </a:lnTo>
                <a:lnTo>
                  <a:pt x="9441" y="12823"/>
                </a:lnTo>
                <a:lnTo>
                  <a:pt x="9538" y="12945"/>
                </a:lnTo>
                <a:lnTo>
                  <a:pt x="9636" y="13067"/>
                </a:lnTo>
                <a:lnTo>
                  <a:pt x="9757" y="13164"/>
                </a:lnTo>
                <a:lnTo>
                  <a:pt x="10001" y="13334"/>
                </a:lnTo>
                <a:lnTo>
                  <a:pt x="10244" y="13432"/>
                </a:lnTo>
                <a:lnTo>
                  <a:pt x="10293" y="13505"/>
                </a:lnTo>
                <a:lnTo>
                  <a:pt x="10341" y="13529"/>
                </a:lnTo>
                <a:lnTo>
                  <a:pt x="10390" y="13529"/>
                </a:lnTo>
                <a:lnTo>
                  <a:pt x="10463" y="13505"/>
                </a:lnTo>
                <a:lnTo>
                  <a:pt x="10779" y="13578"/>
                </a:lnTo>
                <a:lnTo>
                  <a:pt x="11096" y="13626"/>
                </a:lnTo>
                <a:lnTo>
                  <a:pt x="11655" y="13626"/>
                </a:lnTo>
                <a:lnTo>
                  <a:pt x="12093" y="13578"/>
                </a:lnTo>
                <a:lnTo>
                  <a:pt x="12288" y="13529"/>
                </a:lnTo>
                <a:lnTo>
                  <a:pt x="12483" y="13480"/>
                </a:lnTo>
                <a:lnTo>
                  <a:pt x="12653" y="13432"/>
                </a:lnTo>
                <a:lnTo>
                  <a:pt x="12848" y="13359"/>
                </a:lnTo>
                <a:lnTo>
                  <a:pt x="13018" y="13261"/>
                </a:lnTo>
                <a:lnTo>
                  <a:pt x="13164" y="13164"/>
                </a:lnTo>
                <a:lnTo>
                  <a:pt x="13334" y="13042"/>
                </a:lnTo>
                <a:lnTo>
                  <a:pt x="13480" y="12921"/>
                </a:lnTo>
                <a:lnTo>
                  <a:pt x="13602" y="12775"/>
                </a:lnTo>
                <a:lnTo>
                  <a:pt x="13724" y="12629"/>
                </a:lnTo>
                <a:lnTo>
                  <a:pt x="13845" y="12483"/>
                </a:lnTo>
                <a:lnTo>
                  <a:pt x="13943" y="12312"/>
                </a:lnTo>
                <a:lnTo>
                  <a:pt x="14040" y="12142"/>
                </a:lnTo>
                <a:lnTo>
                  <a:pt x="14113" y="11947"/>
                </a:lnTo>
                <a:lnTo>
                  <a:pt x="14162" y="11753"/>
                </a:lnTo>
                <a:lnTo>
                  <a:pt x="14210" y="11558"/>
                </a:lnTo>
                <a:lnTo>
                  <a:pt x="14210" y="11485"/>
                </a:lnTo>
                <a:lnTo>
                  <a:pt x="14186" y="11412"/>
                </a:lnTo>
                <a:lnTo>
                  <a:pt x="14235" y="11120"/>
                </a:lnTo>
                <a:lnTo>
                  <a:pt x="14283" y="10852"/>
                </a:lnTo>
                <a:lnTo>
                  <a:pt x="14308" y="10268"/>
                </a:lnTo>
                <a:lnTo>
                  <a:pt x="14332" y="9684"/>
                </a:lnTo>
                <a:lnTo>
                  <a:pt x="14356" y="9125"/>
                </a:lnTo>
                <a:lnTo>
                  <a:pt x="14405" y="8298"/>
                </a:lnTo>
                <a:lnTo>
                  <a:pt x="14429" y="7470"/>
                </a:lnTo>
                <a:lnTo>
                  <a:pt x="14429" y="6643"/>
                </a:lnTo>
                <a:lnTo>
                  <a:pt x="14405" y="5791"/>
                </a:lnTo>
                <a:lnTo>
                  <a:pt x="14356" y="5013"/>
                </a:lnTo>
                <a:lnTo>
                  <a:pt x="14283" y="4234"/>
                </a:lnTo>
                <a:lnTo>
                  <a:pt x="14235" y="3455"/>
                </a:lnTo>
                <a:lnTo>
                  <a:pt x="14186" y="2677"/>
                </a:lnTo>
                <a:lnTo>
                  <a:pt x="14186" y="2093"/>
                </a:lnTo>
                <a:lnTo>
                  <a:pt x="14186" y="1509"/>
                </a:lnTo>
                <a:lnTo>
                  <a:pt x="14186" y="901"/>
                </a:lnTo>
                <a:lnTo>
                  <a:pt x="14162" y="609"/>
                </a:lnTo>
                <a:lnTo>
                  <a:pt x="14137" y="317"/>
                </a:lnTo>
                <a:lnTo>
                  <a:pt x="14162" y="244"/>
                </a:lnTo>
                <a:lnTo>
                  <a:pt x="14137" y="171"/>
                </a:lnTo>
                <a:lnTo>
                  <a:pt x="14113" y="122"/>
                </a:lnTo>
                <a:lnTo>
                  <a:pt x="14089" y="73"/>
                </a:lnTo>
                <a:lnTo>
                  <a:pt x="14040" y="25"/>
                </a:lnTo>
                <a:lnTo>
                  <a:pt x="1399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5;p38">
            <a:extLst>
              <a:ext uri="{FF2B5EF4-FFF2-40B4-BE49-F238E27FC236}">
                <a16:creationId xmlns:a16="http://schemas.microsoft.com/office/drawing/2014/main" id="{F757D826-7B66-419C-8509-72DDD8273322}"/>
              </a:ext>
            </a:extLst>
          </p:cNvPr>
          <p:cNvSpPr/>
          <p:nvPr/>
        </p:nvSpPr>
        <p:spPr>
          <a:xfrm>
            <a:off x="6041551" y="830716"/>
            <a:ext cx="208114" cy="276921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6;p38">
            <a:extLst>
              <a:ext uri="{FF2B5EF4-FFF2-40B4-BE49-F238E27FC236}">
                <a16:creationId xmlns:a16="http://schemas.microsoft.com/office/drawing/2014/main" id="{8F748540-238A-42CE-A428-CE27E3FED338}"/>
              </a:ext>
            </a:extLst>
          </p:cNvPr>
          <p:cNvSpPr/>
          <p:nvPr/>
        </p:nvSpPr>
        <p:spPr>
          <a:xfrm>
            <a:off x="6438751" y="827414"/>
            <a:ext cx="321443" cy="283932"/>
          </a:xfrm>
          <a:custGeom>
            <a:avLst/>
            <a:gdLst/>
            <a:ahLst/>
            <a:cxnLst/>
            <a:rect l="l" t="t" r="r" b="b"/>
            <a:pathLst>
              <a:path w="18981" h="16766" extrusionOk="0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07;p38">
            <a:extLst>
              <a:ext uri="{FF2B5EF4-FFF2-40B4-BE49-F238E27FC236}">
                <a16:creationId xmlns:a16="http://schemas.microsoft.com/office/drawing/2014/main" id="{42232004-A8D2-41C6-9600-1C464C27A387}"/>
              </a:ext>
            </a:extLst>
          </p:cNvPr>
          <p:cNvSpPr/>
          <p:nvPr/>
        </p:nvSpPr>
        <p:spPr>
          <a:xfrm>
            <a:off x="6917555" y="810514"/>
            <a:ext cx="275685" cy="318547"/>
          </a:xfrm>
          <a:custGeom>
            <a:avLst/>
            <a:gdLst/>
            <a:ahLst/>
            <a:cxnLst/>
            <a:rect l="l" t="t" r="r" b="b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308;p38">
            <a:extLst>
              <a:ext uri="{FF2B5EF4-FFF2-40B4-BE49-F238E27FC236}">
                <a16:creationId xmlns:a16="http://schemas.microsoft.com/office/drawing/2014/main" id="{68F6060B-E47F-4516-BF28-CB0C100AC138}"/>
              </a:ext>
            </a:extLst>
          </p:cNvPr>
          <p:cNvSpPr/>
          <p:nvPr/>
        </p:nvSpPr>
        <p:spPr>
          <a:xfrm>
            <a:off x="7350604" y="831122"/>
            <a:ext cx="321020" cy="280630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09;p38">
            <a:extLst>
              <a:ext uri="{FF2B5EF4-FFF2-40B4-BE49-F238E27FC236}">
                <a16:creationId xmlns:a16="http://schemas.microsoft.com/office/drawing/2014/main" id="{B5BFB687-FC5C-405B-9678-05BB0264021E}"/>
              </a:ext>
            </a:extLst>
          </p:cNvPr>
          <p:cNvSpPr/>
          <p:nvPr/>
        </p:nvSpPr>
        <p:spPr>
          <a:xfrm>
            <a:off x="7823211" y="836067"/>
            <a:ext cx="283932" cy="270740"/>
          </a:xfrm>
          <a:custGeom>
            <a:avLst/>
            <a:gdLst/>
            <a:ahLst/>
            <a:cxnLst/>
            <a:rect l="l" t="t" r="r" b="b"/>
            <a:pathLst>
              <a:path w="16766" h="15987" extrusionOk="0">
                <a:moveTo>
                  <a:pt x="14284" y="487"/>
                </a:moveTo>
                <a:lnTo>
                  <a:pt x="14405" y="536"/>
                </a:lnTo>
                <a:lnTo>
                  <a:pt x="14478" y="585"/>
                </a:lnTo>
                <a:lnTo>
                  <a:pt x="14527" y="658"/>
                </a:lnTo>
                <a:lnTo>
                  <a:pt x="14527" y="755"/>
                </a:lnTo>
                <a:lnTo>
                  <a:pt x="14527" y="852"/>
                </a:lnTo>
                <a:lnTo>
                  <a:pt x="14551" y="925"/>
                </a:lnTo>
                <a:lnTo>
                  <a:pt x="13578" y="925"/>
                </a:lnTo>
                <a:lnTo>
                  <a:pt x="13627" y="804"/>
                </a:lnTo>
                <a:lnTo>
                  <a:pt x="13700" y="706"/>
                </a:lnTo>
                <a:lnTo>
                  <a:pt x="13797" y="609"/>
                </a:lnTo>
                <a:lnTo>
                  <a:pt x="13894" y="536"/>
                </a:lnTo>
                <a:lnTo>
                  <a:pt x="13967" y="512"/>
                </a:lnTo>
                <a:lnTo>
                  <a:pt x="14065" y="487"/>
                </a:lnTo>
                <a:close/>
                <a:moveTo>
                  <a:pt x="4064" y="633"/>
                </a:moveTo>
                <a:lnTo>
                  <a:pt x="4137" y="682"/>
                </a:lnTo>
                <a:lnTo>
                  <a:pt x="4210" y="755"/>
                </a:lnTo>
                <a:lnTo>
                  <a:pt x="4259" y="852"/>
                </a:lnTo>
                <a:lnTo>
                  <a:pt x="4283" y="950"/>
                </a:lnTo>
                <a:lnTo>
                  <a:pt x="3529" y="974"/>
                </a:lnTo>
                <a:lnTo>
                  <a:pt x="3602" y="804"/>
                </a:lnTo>
                <a:lnTo>
                  <a:pt x="3650" y="755"/>
                </a:lnTo>
                <a:lnTo>
                  <a:pt x="3675" y="706"/>
                </a:lnTo>
                <a:lnTo>
                  <a:pt x="3796" y="633"/>
                </a:lnTo>
                <a:close/>
                <a:moveTo>
                  <a:pt x="13724" y="2020"/>
                </a:moveTo>
                <a:lnTo>
                  <a:pt x="13797" y="2044"/>
                </a:lnTo>
                <a:lnTo>
                  <a:pt x="13870" y="2093"/>
                </a:lnTo>
                <a:lnTo>
                  <a:pt x="13943" y="2142"/>
                </a:lnTo>
                <a:lnTo>
                  <a:pt x="13992" y="2215"/>
                </a:lnTo>
                <a:lnTo>
                  <a:pt x="14040" y="2288"/>
                </a:lnTo>
                <a:lnTo>
                  <a:pt x="14089" y="2385"/>
                </a:lnTo>
                <a:lnTo>
                  <a:pt x="14113" y="2531"/>
                </a:lnTo>
                <a:lnTo>
                  <a:pt x="13992" y="2555"/>
                </a:lnTo>
                <a:lnTo>
                  <a:pt x="13870" y="2555"/>
                </a:lnTo>
                <a:lnTo>
                  <a:pt x="13773" y="2531"/>
                </a:lnTo>
                <a:lnTo>
                  <a:pt x="13724" y="2482"/>
                </a:lnTo>
                <a:lnTo>
                  <a:pt x="13675" y="2409"/>
                </a:lnTo>
                <a:lnTo>
                  <a:pt x="13602" y="2215"/>
                </a:lnTo>
                <a:lnTo>
                  <a:pt x="13554" y="2020"/>
                </a:lnTo>
                <a:close/>
                <a:moveTo>
                  <a:pt x="3407" y="1874"/>
                </a:moveTo>
                <a:lnTo>
                  <a:pt x="3529" y="1923"/>
                </a:lnTo>
                <a:lnTo>
                  <a:pt x="3602" y="1971"/>
                </a:lnTo>
                <a:lnTo>
                  <a:pt x="3675" y="2044"/>
                </a:lnTo>
                <a:lnTo>
                  <a:pt x="3723" y="2142"/>
                </a:lnTo>
                <a:lnTo>
                  <a:pt x="3772" y="2215"/>
                </a:lnTo>
                <a:lnTo>
                  <a:pt x="3821" y="2434"/>
                </a:lnTo>
                <a:lnTo>
                  <a:pt x="3821" y="2531"/>
                </a:lnTo>
                <a:lnTo>
                  <a:pt x="3796" y="2628"/>
                </a:lnTo>
                <a:lnTo>
                  <a:pt x="3699" y="2628"/>
                </a:lnTo>
                <a:lnTo>
                  <a:pt x="3602" y="2555"/>
                </a:lnTo>
                <a:lnTo>
                  <a:pt x="3529" y="2482"/>
                </a:lnTo>
                <a:lnTo>
                  <a:pt x="3480" y="2385"/>
                </a:lnTo>
                <a:lnTo>
                  <a:pt x="3456" y="2263"/>
                </a:lnTo>
                <a:lnTo>
                  <a:pt x="3431" y="2142"/>
                </a:lnTo>
                <a:lnTo>
                  <a:pt x="3407" y="1874"/>
                </a:lnTo>
                <a:close/>
                <a:moveTo>
                  <a:pt x="2920" y="1923"/>
                </a:moveTo>
                <a:lnTo>
                  <a:pt x="2969" y="2263"/>
                </a:lnTo>
                <a:lnTo>
                  <a:pt x="2993" y="2434"/>
                </a:lnTo>
                <a:lnTo>
                  <a:pt x="3042" y="2580"/>
                </a:lnTo>
                <a:lnTo>
                  <a:pt x="3115" y="2726"/>
                </a:lnTo>
                <a:lnTo>
                  <a:pt x="3188" y="2847"/>
                </a:lnTo>
                <a:lnTo>
                  <a:pt x="3310" y="2945"/>
                </a:lnTo>
                <a:lnTo>
                  <a:pt x="3407" y="3042"/>
                </a:lnTo>
                <a:lnTo>
                  <a:pt x="3164" y="3042"/>
                </a:lnTo>
                <a:lnTo>
                  <a:pt x="3042" y="3018"/>
                </a:lnTo>
                <a:lnTo>
                  <a:pt x="2920" y="2945"/>
                </a:lnTo>
                <a:lnTo>
                  <a:pt x="2823" y="2872"/>
                </a:lnTo>
                <a:lnTo>
                  <a:pt x="2750" y="2774"/>
                </a:lnTo>
                <a:lnTo>
                  <a:pt x="2701" y="2653"/>
                </a:lnTo>
                <a:lnTo>
                  <a:pt x="2677" y="2531"/>
                </a:lnTo>
                <a:lnTo>
                  <a:pt x="2677" y="2385"/>
                </a:lnTo>
                <a:lnTo>
                  <a:pt x="2726" y="2239"/>
                </a:lnTo>
                <a:lnTo>
                  <a:pt x="2774" y="2117"/>
                </a:lnTo>
                <a:lnTo>
                  <a:pt x="2872" y="1996"/>
                </a:lnTo>
                <a:lnTo>
                  <a:pt x="2920" y="1923"/>
                </a:lnTo>
                <a:close/>
                <a:moveTo>
                  <a:pt x="13067" y="2069"/>
                </a:moveTo>
                <a:lnTo>
                  <a:pt x="13140" y="2385"/>
                </a:lnTo>
                <a:lnTo>
                  <a:pt x="13262" y="2653"/>
                </a:lnTo>
                <a:lnTo>
                  <a:pt x="13310" y="2750"/>
                </a:lnTo>
                <a:lnTo>
                  <a:pt x="13383" y="2823"/>
                </a:lnTo>
                <a:lnTo>
                  <a:pt x="13529" y="2969"/>
                </a:lnTo>
                <a:lnTo>
                  <a:pt x="13724" y="3042"/>
                </a:lnTo>
                <a:lnTo>
                  <a:pt x="13919" y="3091"/>
                </a:lnTo>
                <a:lnTo>
                  <a:pt x="13870" y="3139"/>
                </a:lnTo>
                <a:lnTo>
                  <a:pt x="13724" y="3188"/>
                </a:lnTo>
                <a:lnTo>
                  <a:pt x="13578" y="3212"/>
                </a:lnTo>
                <a:lnTo>
                  <a:pt x="13456" y="3188"/>
                </a:lnTo>
                <a:lnTo>
                  <a:pt x="13310" y="3139"/>
                </a:lnTo>
                <a:lnTo>
                  <a:pt x="13213" y="3066"/>
                </a:lnTo>
                <a:lnTo>
                  <a:pt x="13116" y="2945"/>
                </a:lnTo>
                <a:lnTo>
                  <a:pt x="13018" y="2847"/>
                </a:lnTo>
                <a:lnTo>
                  <a:pt x="12970" y="2701"/>
                </a:lnTo>
                <a:lnTo>
                  <a:pt x="12945" y="2531"/>
                </a:lnTo>
                <a:lnTo>
                  <a:pt x="12945" y="2361"/>
                </a:lnTo>
                <a:lnTo>
                  <a:pt x="12994" y="2215"/>
                </a:lnTo>
                <a:lnTo>
                  <a:pt x="13067" y="2069"/>
                </a:lnTo>
                <a:close/>
                <a:moveTo>
                  <a:pt x="5548" y="1339"/>
                </a:moveTo>
                <a:lnTo>
                  <a:pt x="7641" y="1387"/>
                </a:lnTo>
                <a:lnTo>
                  <a:pt x="13018" y="1387"/>
                </a:lnTo>
                <a:lnTo>
                  <a:pt x="13018" y="1533"/>
                </a:lnTo>
                <a:lnTo>
                  <a:pt x="12872" y="1631"/>
                </a:lnTo>
                <a:lnTo>
                  <a:pt x="12775" y="1752"/>
                </a:lnTo>
                <a:lnTo>
                  <a:pt x="12702" y="1923"/>
                </a:lnTo>
                <a:lnTo>
                  <a:pt x="12629" y="2069"/>
                </a:lnTo>
                <a:lnTo>
                  <a:pt x="12580" y="2239"/>
                </a:lnTo>
                <a:lnTo>
                  <a:pt x="12556" y="2434"/>
                </a:lnTo>
                <a:lnTo>
                  <a:pt x="12556" y="2604"/>
                </a:lnTo>
                <a:lnTo>
                  <a:pt x="12580" y="2750"/>
                </a:lnTo>
                <a:lnTo>
                  <a:pt x="12629" y="2993"/>
                </a:lnTo>
                <a:lnTo>
                  <a:pt x="12751" y="3188"/>
                </a:lnTo>
                <a:lnTo>
                  <a:pt x="12897" y="3334"/>
                </a:lnTo>
                <a:lnTo>
                  <a:pt x="13067" y="3480"/>
                </a:lnTo>
                <a:lnTo>
                  <a:pt x="13262" y="3553"/>
                </a:lnTo>
                <a:lnTo>
                  <a:pt x="13481" y="3602"/>
                </a:lnTo>
                <a:lnTo>
                  <a:pt x="13724" y="3602"/>
                </a:lnTo>
                <a:lnTo>
                  <a:pt x="13943" y="3553"/>
                </a:lnTo>
                <a:lnTo>
                  <a:pt x="14113" y="3480"/>
                </a:lnTo>
                <a:lnTo>
                  <a:pt x="14259" y="3358"/>
                </a:lnTo>
                <a:lnTo>
                  <a:pt x="14381" y="3212"/>
                </a:lnTo>
                <a:lnTo>
                  <a:pt x="14454" y="3042"/>
                </a:lnTo>
                <a:lnTo>
                  <a:pt x="14503" y="2872"/>
                </a:lnTo>
                <a:lnTo>
                  <a:pt x="14527" y="2701"/>
                </a:lnTo>
                <a:lnTo>
                  <a:pt x="14551" y="2507"/>
                </a:lnTo>
                <a:lnTo>
                  <a:pt x="14527" y="2312"/>
                </a:lnTo>
                <a:lnTo>
                  <a:pt x="14454" y="2142"/>
                </a:lnTo>
                <a:lnTo>
                  <a:pt x="14381" y="1996"/>
                </a:lnTo>
                <a:lnTo>
                  <a:pt x="14284" y="1874"/>
                </a:lnTo>
                <a:lnTo>
                  <a:pt x="14186" y="1777"/>
                </a:lnTo>
                <a:lnTo>
                  <a:pt x="14040" y="1704"/>
                </a:lnTo>
                <a:lnTo>
                  <a:pt x="13894" y="1631"/>
                </a:lnTo>
                <a:lnTo>
                  <a:pt x="13748" y="1606"/>
                </a:lnTo>
                <a:lnTo>
                  <a:pt x="13602" y="1582"/>
                </a:lnTo>
                <a:lnTo>
                  <a:pt x="13554" y="1533"/>
                </a:lnTo>
                <a:lnTo>
                  <a:pt x="13505" y="1485"/>
                </a:lnTo>
                <a:lnTo>
                  <a:pt x="13505" y="1387"/>
                </a:lnTo>
                <a:lnTo>
                  <a:pt x="16255" y="1387"/>
                </a:lnTo>
                <a:lnTo>
                  <a:pt x="16230" y="1996"/>
                </a:lnTo>
                <a:lnTo>
                  <a:pt x="16230" y="2604"/>
                </a:lnTo>
                <a:lnTo>
                  <a:pt x="16279" y="3821"/>
                </a:lnTo>
                <a:lnTo>
                  <a:pt x="15890" y="3748"/>
                </a:lnTo>
                <a:lnTo>
                  <a:pt x="15476" y="3723"/>
                </a:lnTo>
                <a:lnTo>
                  <a:pt x="15038" y="3699"/>
                </a:lnTo>
                <a:lnTo>
                  <a:pt x="14624" y="3723"/>
                </a:lnTo>
                <a:lnTo>
                  <a:pt x="13797" y="3796"/>
                </a:lnTo>
                <a:lnTo>
                  <a:pt x="12970" y="3796"/>
                </a:lnTo>
                <a:lnTo>
                  <a:pt x="12386" y="3772"/>
                </a:lnTo>
                <a:lnTo>
                  <a:pt x="11802" y="3772"/>
                </a:lnTo>
                <a:lnTo>
                  <a:pt x="10634" y="3796"/>
                </a:lnTo>
                <a:lnTo>
                  <a:pt x="9466" y="3821"/>
                </a:lnTo>
                <a:lnTo>
                  <a:pt x="8322" y="3845"/>
                </a:lnTo>
                <a:lnTo>
                  <a:pt x="7130" y="3821"/>
                </a:lnTo>
                <a:lnTo>
                  <a:pt x="5962" y="3772"/>
                </a:lnTo>
                <a:lnTo>
                  <a:pt x="4794" y="3723"/>
                </a:lnTo>
                <a:lnTo>
                  <a:pt x="3139" y="3723"/>
                </a:lnTo>
                <a:lnTo>
                  <a:pt x="2653" y="3772"/>
                </a:lnTo>
                <a:lnTo>
                  <a:pt x="2166" y="3796"/>
                </a:lnTo>
                <a:lnTo>
                  <a:pt x="1679" y="3796"/>
                </a:lnTo>
                <a:lnTo>
                  <a:pt x="1096" y="3772"/>
                </a:lnTo>
                <a:lnTo>
                  <a:pt x="804" y="3772"/>
                </a:lnTo>
                <a:lnTo>
                  <a:pt x="512" y="3821"/>
                </a:lnTo>
                <a:lnTo>
                  <a:pt x="585" y="3115"/>
                </a:lnTo>
                <a:lnTo>
                  <a:pt x="658" y="2409"/>
                </a:lnTo>
                <a:lnTo>
                  <a:pt x="682" y="2166"/>
                </a:lnTo>
                <a:lnTo>
                  <a:pt x="682" y="1874"/>
                </a:lnTo>
                <a:lnTo>
                  <a:pt x="658" y="1606"/>
                </a:lnTo>
                <a:lnTo>
                  <a:pt x="585" y="1339"/>
                </a:lnTo>
                <a:lnTo>
                  <a:pt x="585" y="1339"/>
                </a:lnTo>
                <a:lnTo>
                  <a:pt x="877" y="1363"/>
                </a:lnTo>
                <a:lnTo>
                  <a:pt x="1169" y="1387"/>
                </a:lnTo>
                <a:lnTo>
                  <a:pt x="2069" y="1387"/>
                </a:lnTo>
                <a:lnTo>
                  <a:pt x="2969" y="1363"/>
                </a:lnTo>
                <a:lnTo>
                  <a:pt x="2945" y="1412"/>
                </a:lnTo>
                <a:lnTo>
                  <a:pt x="2774" y="1509"/>
                </a:lnTo>
                <a:lnTo>
                  <a:pt x="2604" y="1631"/>
                </a:lnTo>
                <a:lnTo>
                  <a:pt x="2458" y="1801"/>
                </a:lnTo>
                <a:lnTo>
                  <a:pt x="2336" y="1971"/>
                </a:lnTo>
                <a:lnTo>
                  <a:pt x="2288" y="2117"/>
                </a:lnTo>
                <a:lnTo>
                  <a:pt x="2239" y="2263"/>
                </a:lnTo>
                <a:lnTo>
                  <a:pt x="2239" y="2434"/>
                </a:lnTo>
                <a:lnTo>
                  <a:pt x="2215" y="2580"/>
                </a:lnTo>
                <a:lnTo>
                  <a:pt x="2239" y="2750"/>
                </a:lnTo>
                <a:lnTo>
                  <a:pt x="2288" y="2896"/>
                </a:lnTo>
                <a:lnTo>
                  <a:pt x="2361" y="3042"/>
                </a:lnTo>
                <a:lnTo>
                  <a:pt x="2458" y="3164"/>
                </a:lnTo>
                <a:lnTo>
                  <a:pt x="2604" y="3310"/>
                </a:lnTo>
                <a:lnTo>
                  <a:pt x="2750" y="3383"/>
                </a:lnTo>
                <a:lnTo>
                  <a:pt x="2920" y="3456"/>
                </a:lnTo>
                <a:lnTo>
                  <a:pt x="3091" y="3480"/>
                </a:lnTo>
                <a:lnTo>
                  <a:pt x="3285" y="3480"/>
                </a:lnTo>
                <a:lnTo>
                  <a:pt x="3480" y="3456"/>
                </a:lnTo>
                <a:lnTo>
                  <a:pt x="3650" y="3407"/>
                </a:lnTo>
                <a:lnTo>
                  <a:pt x="3821" y="3334"/>
                </a:lnTo>
                <a:lnTo>
                  <a:pt x="3967" y="3237"/>
                </a:lnTo>
                <a:lnTo>
                  <a:pt x="4088" y="3139"/>
                </a:lnTo>
                <a:lnTo>
                  <a:pt x="4161" y="2993"/>
                </a:lnTo>
                <a:lnTo>
                  <a:pt x="4234" y="2847"/>
                </a:lnTo>
                <a:lnTo>
                  <a:pt x="4259" y="2701"/>
                </a:lnTo>
                <a:lnTo>
                  <a:pt x="4283" y="2531"/>
                </a:lnTo>
                <a:lnTo>
                  <a:pt x="4259" y="2385"/>
                </a:lnTo>
                <a:lnTo>
                  <a:pt x="4234" y="2215"/>
                </a:lnTo>
                <a:lnTo>
                  <a:pt x="4186" y="2093"/>
                </a:lnTo>
                <a:lnTo>
                  <a:pt x="4137" y="1947"/>
                </a:lnTo>
                <a:lnTo>
                  <a:pt x="4064" y="1825"/>
                </a:lnTo>
                <a:lnTo>
                  <a:pt x="3967" y="1704"/>
                </a:lnTo>
                <a:lnTo>
                  <a:pt x="3869" y="1582"/>
                </a:lnTo>
                <a:lnTo>
                  <a:pt x="3748" y="1509"/>
                </a:lnTo>
                <a:lnTo>
                  <a:pt x="3626" y="1436"/>
                </a:lnTo>
                <a:lnTo>
                  <a:pt x="3480" y="1412"/>
                </a:lnTo>
                <a:lnTo>
                  <a:pt x="3431" y="1412"/>
                </a:lnTo>
                <a:lnTo>
                  <a:pt x="3456" y="1363"/>
                </a:lnTo>
                <a:lnTo>
                  <a:pt x="4502" y="1339"/>
                </a:lnTo>
                <a:close/>
                <a:moveTo>
                  <a:pt x="11802" y="6011"/>
                </a:moveTo>
                <a:lnTo>
                  <a:pt x="11753" y="6132"/>
                </a:lnTo>
                <a:lnTo>
                  <a:pt x="11704" y="6254"/>
                </a:lnTo>
                <a:lnTo>
                  <a:pt x="11680" y="6522"/>
                </a:lnTo>
                <a:lnTo>
                  <a:pt x="11656" y="6789"/>
                </a:lnTo>
                <a:lnTo>
                  <a:pt x="11656" y="7057"/>
                </a:lnTo>
                <a:lnTo>
                  <a:pt x="11656" y="7446"/>
                </a:lnTo>
                <a:lnTo>
                  <a:pt x="11704" y="7860"/>
                </a:lnTo>
                <a:lnTo>
                  <a:pt x="9855" y="7860"/>
                </a:lnTo>
                <a:lnTo>
                  <a:pt x="9855" y="7836"/>
                </a:lnTo>
                <a:lnTo>
                  <a:pt x="9831" y="7325"/>
                </a:lnTo>
                <a:lnTo>
                  <a:pt x="9758" y="6814"/>
                </a:lnTo>
                <a:lnTo>
                  <a:pt x="9733" y="6619"/>
                </a:lnTo>
                <a:lnTo>
                  <a:pt x="9733" y="6449"/>
                </a:lnTo>
                <a:lnTo>
                  <a:pt x="9709" y="6084"/>
                </a:lnTo>
                <a:lnTo>
                  <a:pt x="10755" y="6059"/>
                </a:lnTo>
                <a:lnTo>
                  <a:pt x="11802" y="6011"/>
                </a:lnTo>
                <a:close/>
                <a:moveTo>
                  <a:pt x="13870" y="5962"/>
                </a:moveTo>
                <a:lnTo>
                  <a:pt x="14089" y="6011"/>
                </a:lnTo>
                <a:lnTo>
                  <a:pt x="14162" y="6059"/>
                </a:lnTo>
                <a:lnTo>
                  <a:pt x="14235" y="6108"/>
                </a:lnTo>
                <a:lnTo>
                  <a:pt x="14284" y="6157"/>
                </a:lnTo>
                <a:lnTo>
                  <a:pt x="14259" y="6473"/>
                </a:lnTo>
                <a:lnTo>
                  <a:pt x="14284" y="6765"/>
                </a:lnTo>
                <a:lnTo>
                  <a:pt x="14284" y="7081"/>
                </a:lnTo>
                <a:lnTo>
                  <a:pt x="14284" y="7398"/>
                </a:lnTo>
                <a:lnTo>
                  <a:pt x="14235" y="7884"/>
                </a:lnTo>
                <a:lnTo>
                  <a:pt x="12142" y="7860"/>
                </a:lnTo>
                <a:lnTo>
                  <a:pt x="12118" y="7568"/>
                </a:lnTo>
                <a:lnTo>
                  <a:pt x="12094" y="7179"/>
                </a:lnTo>
                <a:lnTo>
                  <a:pt x="12094" y="6789"/>
                </a:lnTo>
                <a:lnTo>
                  <a:pt x="12094" y="6376"/>
                </a:lnTo>
                <a:lnTo>
                  <a:pt x="12069" y="6181"/>
                </a:lnTo>
                <a:lnTo>
                  <a:pt x="12045" y="6011"/>
                </a:lnTo>
                <a:lnTo>
                  <a:pt x="12288" y="5986"/>
                </a:lnTo>
                <a:lnTo>
                  <a:pt x="12872" y="5962"/>
                </a:lnTo>
                <a:close/>
                <a:moveTo>
                  <a:pt x="7276" y="6011"/>
                </a:moveTo>
                <a:lnTo>
                  <a:pt x="9417" y="6059"/>
                </a:lnTo>
                <a:lnTo>
                  <a:pt x="9369" y="6181"/>
                </a:lnTo>
                <a:lnTo>
                  <a:pt x="9344" y="6351"/>
                </a:lnTo>
                <a:lnTo>
                  <a:pt x="9320" y="6497"/>
                </a:lnTo>
                <a:lnTo>
                  <a:pt x="9344" y="6668"/>
                </a:lnTo>
                <a:lnTo>
                  <a:pt x="9369" y="7008"/>
                </a:lnTo>
                <a:lnTo>
                  <a:pt x="9417" y="7276"/>
                </a:lnTo>
                <a:lnTo>
                  <a:pt x="9442" y="7884"/>
                </a:lnTo>
                <a:lnTo>
                  <a:pt x="8176" y="7909"/>
                </a:lnTo>
                <a:lnTo>
                  <a:pt x="7495" y="7957"/>
                </a:lnTo>
                <a:lnTo>
                  <a:pt x="7495" y="7446"/>
                </a:lnTo>
                <a:lnTo>
                  <a:pt x="7471" y="6960"/>
                </a:lnTo>
                <a:lnTo>
                  <a:pt x="7398" y="6473"/>
                </a:lnTo>
                <a:lnTo>
                  <a:pt x="7325" y="6254"/>
                </a:lnTo>
                <a:lnTo>
                  <a:pt x="7276" y="6011"/>
                </a:lnTo>
                <a:close/>
                <a:moveTo>
                  <a:pt x="6911" y="6011"/>
                </a:moveTo>
                <a:lnTo>
                  <a:pt x="6887" y="6205"/>
                </a:lnTo>
                <a:lnTo>
                  <a:pt x="6887" y="6424"/>
                </a:lnTo>
                <a:lnTo>
                  <a:pt x="6960" y="6838"/>
                </a:lnTo>
                <a:lnTo>
                  <a:pt x="6984" y="7130"/>
                </a:lnTo>
                <a:lnTo>
                  <a:pt x="7008" y="7398"/>
                </a:lnTo>
                <a:lnTo>
                  <a:pt x="7008" y="7982"/>
                </a:lnTo>
                <a:lnTo>
                  <a:pt x="6157" y="8030"/>
                </a:lnTo>
                <a:lnTo>
                  <a:pt x="5281" y="8079"/>
                </a:lnTo>
                <a:lnTo>
                  <a:pt x="5062" y="8079"/>
                </a:lnTo>
                <a:lnTo>
                  <a:pt x="5037" y="7203"/>
                </a:lnTo>
                <a:lnTo>
                  <a:pt x="5037" y="6303"/>
                </a:lnTo>
                <a:lnTo>
                  <a:pt x="5037" y="6205"/>
                </a:lnTo>
                <a:lnTo>
                  <a:pt x="5013" y="6035"/>
                </a:lnTo>
                <a:lnTo>
                  <a:pt x="5743" y="6011"/>
                </a:lnTo>
                <a:close/>
                <a:moveTo>
                  <a:pt x="2774" y="6011"/>
                </a:moveTo>
                <a:lnTo>
                  <a:pt x="3091" y="6035"/>
                </a:lnTo>
                <a:lnTo>
                  <a:pt x="3407" y="6059"/>
                </a:lnTo>
                <a:lnTo>
                  <a:pt x="3699" y="6059"/>
                </a:lnTo>
                <a:lnTo>
                  <a:pt x="4648" y="6035"/>
                </a:lnTo>
                <a:lnTo>
                  <a:pt x="4599" y="6303"/>
                </a:lnTo>
                <a:lnTo>
                  <a:pt x="4599" y="6522"/>
                </a:lnTo>
                <a:lnTo>
                  <a:pt x="4575" y="6911"/>
                </a:lnTo>
                <a:lnTo>
                  <a:pt x="4575" y="7300"/>
                </a:lnTo>
                <a:lnTo>
                  <a:pt x="4599" y="8103"/>
                </a:lnTo>
                <a:lnTo>
                  <a:pt x="3869" y="8079"/>
                </a:lnTo>
                <a:lnTo>
                  <a:pt x="3529" y="8055"/>
                </a:lnTo>
                <a:lnTo>
                  <a:pt x="3188" y="8006"/>
                </a:lnTo>
                <a:lnTo>
                  <a:pt x="2701" y="8006"/>
                </a:lnTo>
                <a:lnTo>
                  <a:pt x="2531" y="8030"/>
                </a:lnTo>
                <a:lnTo>
                  <a:pt x="2482" y="7519"/>
                </a:lnTo>
                <a:lnTo>
                  <a:pt x="2434" y="7008"/>
                </a:lnTo>
                <a:lnTo>
                  <a:pt x="2409" y="6741"/>
                </a:lnTo>
                <a:lnTo>
                  <a:pt x="2409" y="6497"/>
                </a:lnTo>
                <a:lnTo>
                  <a:pt x="2434" y="6254"/>
                </a:lnTo>
                <a:lnTo>
                  <a:pt x="2482" y="6011"/>
                </a:lnTo>
                <a:close/>
                <a:moveTo>
                  <a:pt x="10220" y="8639"/>
                </a:moveTo>
                <a:lnTo>
                  <a:pt x="10147" y="8663"/>
                </a:lnTo>
                <a:lnTo>
                  <a:pt x="10098" y="8736"/>
                </a:lnTo>
                <a:lnTo>
                  <a:pt x="10098" y="8809"/>
                </a:lnTo>
                <a:lnTo>
                  <a:pt x="10123" y="8882"/>
                </a:lnTo>
                <a:lnTo>
                  <a:pt x="10196" y="9052"/>
                </a:lnTo>
                <a:lnTo>
                  <a:pt x="10317" y="9198"/>
                </a:lnTo>
                <a:lnTo>
                  <a:pt x="10439" y="9320"/>
                </a:lnTo>
                <a:lnTo>
                  <a:pt x="10366" y="9393"/>
                </a:lnTo>
                <a:lnTo>
                  <a:pt x="10317" y="9490"/>
                </a:lnTo>
                <a:lnTo>
                  <a:pt x="10269" y="9563"/>
                </a:lnTo>
                <a:lnTo>
                  <a:pt x="10269" y="9660"/>
                </a:lnTo>
                <a:lnTo>
                  <a:pt x="10293" y="9733"/>
                </a:lnTo>
                <a:lnTo>
                  <a:pt x="10317" y="9758"/>
                </a:lnTo>
                <a:lnTo>
                  <a:pt x="10342" y="9758"/>
                </a:lnTo>
                <a:lnTo>
                  <a:pt x="10439" y="9733"/>
                </a:lnTo>
                <a:lnTo>
                  <a:pt x="10536" y="9709"/>
                </a:lnTo>
                <a:lnTo>
                  <a:pt x="10707" y="9587"/>
                </a:lnTo>
                <a:lnTo>
                  <a:pt x="10780" y="9660"/>
                </a:lnTo>
                <a:lnTo>
                  <a:pt x="10877" y="9733"/>
                </a:lnTo>
                <a:lnTo>
                  <a:pt x="10999" y="9782"/>
                </a:lnTo>
                <a:lnTo>
                  <a:pt x="11096" y="9806"/>
                </a:lnTo>
                <a:lnTo>
                  <a:pt x="11145" y="9782"/>
                </a:lnTo>
                <a:lnTo>
                  <a:pt x="11193" y="9782"/>
                </a:lnTo>
                <a:lnTo>
                  <a:pt x="11266" y="9685"/>
                </a:lnTo>
                <a:lnTo>
                  <a:pt x="11291" y="9636"/>
                </a:lnTo>
                <a:lnTo>
                  <a:pt x="11315" y="9587"/>
                </a:lnTo>
                <a:lnTo>
                  <a:pt x="11291" y="9539"/>
                </a:lnTo>
                <a:lnTo>
                  <a:pt x="11266" y="9490"/>
                </a:lnTo>
                <a:lnTo>
                  <a:pt x="11218" y="9417"/>
                </a:lnTo>
                <a:lnTo>
                  <a:pt x="11169" y="9393"/>
                </a:lnTo>
                <a:lnTo>
                  <a:pt x="11047" y="9295"/>
                </a:lnTo>
                <a:lnTo>
                  <a:pt x="11266" y="9150"/>
                </a:lnTo>
                <a:lnTo>
                  <a:pt x="11485" y="9028"/>
                </a:lnTo>
                <a:lnTo>
                  <a:pt x="11558" y="8979"/>
                </a:lnTo>
                <a:lnTo>
                  <a:pt x="11607" y="8906"/>
                </a:lnTo>
                <a:lnTo>
                  <a:pt x="11631" y="8833"/>
                </a:lnTo>
                <a:lnTo>
                  <a:pt x="11607" y="8760"/>
                </a:lnTo>
                <a:lnTo>
                  <a:pt x="11558" y="8712"/>
                </a:lnTo>
                <a:lnTo>
                  <a:pt x="11510" y="8663"/>
                </a:lnTo>
                <a:lnTo>
                  <a:pt x="11437" y="8639"/>
                </a:lnTo>
                <a:lnTo>
                  <a:pt x="11339" y="8663"/>
                </a:lnTo>
                <a:lnTo>
                  <a:pt x="11193" y="8736"/>
                </a:lnTo>
                <a:lnTo>
                  <a:pt x="11047" y="8833"/>
                </a:lnTo>
                <a:lnTo>
                  <a:pt x="10780" y="9028"/>
                </a:lnTo>
                <a:lnTo>
                  <a:pt x="10512" y="8785"/>
                </a:lnTo>
                <a:lnTo>
                  <a:pt x="10366" y="8687"/>
                </a:lnTo>
                <a:lnTo>
                  <a:pt x="10293" y="8639"/>
                </a:lnTo>
                <a:close/>
                <a:moveTo>
                  <a:pt x="12191" y="8322"/>
                </a:moveTo>
                <a:lnTo>
                  <a:pt x="14211" y="8347"/>
                </a:lnTo>
                <a:lnTo>
                  <a:pt x="14186" y="9028"/>
                </a:lnTo>
                <a:lnTo>
                  <a:pt x="14186" y="9368"/>
                </a:lnTo>
                <a:lnTo>
                  <a:pt x="14211" y="9709"/>
                </a:lnTo>
                <a:lnTo>
                  <a:pt x="14235" y="10171"/>
                </a:lnTo>
                <a:lnTo>
                  <a:pt x="13992" y="10147"/>
                </a:lnTo>
                <a:lnTo>
                  <a:pt x="13724" y="10147"/>
                </a:lnTo>
                <a:lnTo>
                  <a:pt x="13213" y="10171"/>
                </a:lnTo>
                <a:lnTo>
                  <a:pt x="12191" y="10196"/>
                </a:lnTo>
                <a:lnTo>
                  <a:pt x="12191" y="10196"/>
                </a:lnTo>
                <a:lnTo>
                  <a:pt x="12240" y="9247"/>
                </a:lnTo>
                <a:lnTo>
                  <a:pt x="12215" y="8785"/>
                </a:lnTo>
                <a:lnTo>
                  <a:pt x="12191" y="8322"/>
                </a:lnTo>
                <a:close/>
                <a:moveTo>
                  <a:pt x="7008" y="8420"/>
                </a:moveTo>
                <a:lnTo>
                  <a:pt x="7033" y="9320"/>
                </a:lnTo>
                <a:lnTo>
                  <a:pt x="7033" y="9782"/>
                </a:lnTo>
                <a:lnTo>
                  <a:pt x="7033" y="10220"/>
                </a:lnTo>
                <a:lnTo>
                  <a:pt x="5110" y="10220"/>
                </a:lnTo>
                <a:lnTo>
                  <a:pt x="5110" y="9368"/>
                </a:lnTo>
                <a:lnTo>
                  <a:pt x="5086" y="8541"/>
                </a:lnTo>
                <a:lnTo>
                  <a:pt x="6059" y="8493"/>
                </a:lnTo>
                <a:lnTo>
                  <a:pt x="7008" y="8420"/>
                </a:lnTo>
                <a:close/>
                <a:moveTo>
                  <a:pt x="9490" y="8322"/>
                </a:moveTo>
                <a:lnTo>
                  <a:pt x="9539" y="9052"/>
                </a:lnTo>
                <a:lnTo>
                  <a:pt x="9539" y="9417"/>
                </a:lnTo>
                <a:lnTo>
                  <a:pt x="9514" y="9782"/>
                </a:lnTo>
                <a:lnTo>
                  <a:pt x="9466" y="10220"/>
                </a:lnTo>
                <a:lnTo>
                  <a:pt x="7519" y="10220"/>
                </a:lnTo>
                <a:lnTo>
                  <a:pt x="7544" y="9782"/>
                </a:lnTo>
                <a:lnTo>
                  <a:pt x="7519" y="9320"/>
                </a:lnTo>
                <a:lnTo>
                  <a:pt x="7495" y="8420"/>
                </a:lnTo>
                <a:lnTo>
                  <a:pt x="7495" y="8395"/>
                </a:lnTo>
                <a:lnTo>
                  <a:pt x="7982" y="8371"/>
                </a:lnTo>
                <a:lnTo>
                  <a:pt x="9490" y="8322"/>
                </a:lnTo>
                <a:close/>
                <a:moveTo>
                  <a:pt x="11753" y="8322"/>
                </a:moveTo>
                <a:lnTo>
                  <a:pt x="11802" y="8906"/>
                </a:lnTo>
                <a:lnTo>
                  <a:pt x="11802" y="9563"/>
                </a:lnTo>
                <a:lnTo>
                  <a:pt x="11753" y="10196"/>
                </a:lnTo>
                <a:lnTo>
                  <a:pt x="11680" y="10196"/>
                </a:lnTo>
                <a:lnTo>
                  <a:pt x="9879" y="10220"/>
                </a:lnTo>
                <a:lnTo>
                  <a:pt x="9928" y="9879"/>
                </a:lnTo>
                <a:lnTo>
                  <a:pt x="9952" y="9490"/>
                </a:lnTo>
                <a:lnTo>
                  <a:pt x="9952" y="9101"/>
                </a:lnTo>
                <a:lnTo>
                  <a:pt x="9928" y="8712"/>
                </a:lnTo>
                <a:lnTo>
                  <a:pt x="9904" y="8322"/>
                </a:lnTo>
                <a:close/>
                <a:moveTo>
                  <a:pt x="2555" y="8298"/>
                </a:moveTo>
                <a:lnTo>
                  <a:pt x="2750" y="8371"/>
                </a:lnTo>
                <a:lnTo>
                  <a:pt x="2945" y="8420"/>
                </a:lnTo>
                <a:lnTo>
                  <a:pt x="3334" y="8468"/>
                </a:lnTo>
                <a:lnTo>
                  <a:pt x="3650" y="8517"/>
                </a:lnTo>
                <a:lnTo>
                  <a:pt x="3991" y="8517"/>
                </a:lnTo>
                <a:lnTo>
                  <a:pt x="4624" y="8541"/>
                </a:lnTo>
                <a:lnTo>
                  <a:pt x="4648" y="9368"/>
                </a:lnTo>
                <a:lnTo>
                  <a:pt x="4648" y="10220"/>
                </a:lnTo>
                <a:lnTo>
                  <a:pt x="3285" y="10220"/>
                </a:lnTo>
                <a:lnTo>
                  <a:pt x="2920" y="10244"/>
                </a:lnTo>
                <a:lnTo>
                  <a:pt x="2555" y="10293"/>
                </a:lnTo>
                <a:lnTo>
                  <a:pt x="2580" y="9393"/>
                </a:lnTo>
                <a:lnTo>
                  <a:pt x="2580" y="8931"/>
                </a:lnTo>
                <a:lnTo>
                  <a:pt x="2580" y="8468"/>
                </a:lnTo>
                <a:lnTo>
                  <a:pt x="2555" y="8298"/>
                </a:lnTo>
                <a:close/>
                <a:moveTo>
                  <a:pt x="14259" y="10658"/>
                </a:moveTo>
                <a:lnTo>
                  <a:pt x="14259" y="11023"/>
                </a:lnTo>
                <a:lnTo>
                  <a:pt x="14235" y="11364"/>
                </a:lnTo>
                <a:lnTo>
                  <a:pt x="14186" y="11972"/>
                </a:lnTo>
                <a:lnTo>
                  <a:pt x="14162" y="12288"/>
                </a:lnTo>
                <a:lnTo>
                  <a:pt x="14162" y="12434"/>
                </a:lnTo>
                <a:lnTo>
                  <a:pt x="14186" y="12579"/>
                </a:lnTo>
                <a:lnTo>
                  <a:pt x="14186" y="12579"/>
                </a:lnTo>
                <a:lnTo>
                  <a:pt x="13773" y="12556"/>
                </a:lnTo>
                <a:lnTo>
                  <a:pt x="13018" y="12532"/>
                </a:lnTo>
                <a:lnTo>
                  <a:pt x="12142" y="12556"/>
                </a:lnTo>
                <a:lnTo>
                  <a:pt x="12167" y="12167"/>
                </a:lnTo>
                <a:lnTo>
                  <a:pt x="12167" y="11777"/>
                </a:lnTo>
                <a:lnTo>
                  <a:pt x="12142" y="11412"/>
                </a:lnTo>
                <a:lnTo>
                  <a:pt x="12142" y="11023"/>
                </a:lnTo>
                <a:lnTo>
                  <a:pt x="12167" y="10731"/>
                </a:lnTo>
                <a:lnTo>
                  <a:pt x="13213" y="10707"/>
                </a:lnTo>
                <a:lnTo>
                  <a:pt x="14259" y="10658"/>
                </a:lnTo>
                <a:close/>
                <a:moveTo>
                  <a:pt x="11729" y="10731"/>
                </a:moveTo>
                <a:lnTo>
                  <a:pt x="11704" y="10828"/>
                </a:lnTo>
                <a:lnTo>
                  <a:pt x="11704" y="11266"/>
                </a:lnTo>
                <a:lnTo>
                  <a:pt x="11704" y="11704"/>
                </a:lnTo>
                <a:lnTo>
                  <a:pt x="11704" y="12142"/>
                </a:lnTo>
                <a:lnTo>
                  <a:pt x="11680" y="12580"/>
                </a:lnTo>
                <a:lnTo>
                  <a:pt x="11510" y="12580"/>
                </a:lnTo>
                <a:lnTo>
                  <a:pt x="9733" y="12653"/>
                </a:lnTo>
                <a:lnTo>
                  <a:pt x="9758" y="12556"/>
                </a:lnTo>
                <a:lnTo>
                  <a:pt x="9733" y="12459"/>
                </a:lnTo>
                <a:lnTo>
                  <a:pt x="9709" y="12240"/>
                </a:lnTo>
                <a:lnTo>
                  <a:pt x="9709" y="11850"/>
                </a:lnTo>
                <a:lnTo>
                  <a:pt x="9733" y="11461"/>
                </a:lnTo>
                <a:lnTo>
                  <a:pt x="9806" y="10755"/>
                </a:lnTo>
                <a:lnTo>
                  <a:pt x="11729" y="10731"/>
                </a:lnTo>
                <a:close/>
                <a:moveTo>
                  <a:pt x="2555" y="10609"/>
                </a:moveTo>
                <a:lnTo>
                  <a:pt x="2872" y="10658"/>
                </a:lnTo>
                <a:lnTo>
                  <a:pt x="3188" y="10707"/>
                </a:lnTo>
                <a:lnTo>
                  <a:pt x="3845" y="10707"/>
                </a:lnTo>
                <a:lnTo>
                  <a:pt x="4624" y="10731"/>
                </a:lnTo>
                <a:lnTo>
                  <a:pt x="4599" y="11680"/>
                </a:lnTo>
                <a:lnTo>
                  <a:pt x="4575" y="12653"/>
                </a:lnTo>
                <a:lnTo>
                  <a:pt x="4064" y="12629"/>
                </a:lnTo>
                <a:lnTo>
                  <a:pt x="3553" y="12629"/>
                </a:lnTo>
                <a:lnTo>
                  <a:pt x="3042" y="12653"/>
                </a:lnTo>
                <a:lnTo>
                  <a:pt x="2555" y="12702"/>
                </a:lnTo>
                <a:lnTo>
                  <a:pt x="2555" y="11680"/>
                </a:lnTo>
                <a:lnTo>
                  <a:pt x="2531" y="10634"/>
                </a:lnTo>
                <a:lnTo>
                  <a:pt x="2555" y="10609"/>
                </a:lnTo>
                <a:close/>
                <a:moveTo>
                  <a:pt x="5378" y="10731"/>
                </a:moveTo>
                <a:lnTo>
                  <a:pt x="6984" y="10755"/>
                </a:lnTo>
                <a:lnTo>
                  <a:pt x="6887" y="12045"/>
                </a:lnTo>
                <a:lnTo>
                  <a:pt x="6862" y="12386"/>
                </a:lnTo>
                <a:lnTo>
                  <a:pt x="6887" y="12556"/>
                </a:lnTo>
                <a:lnTo>
                  <a:pt x="6911" y="12653"/>
                </a:lnTo>
                <a:lnTo>
                  <a:pt x="6960" y="12702"/>
                </a:lnTo>
                <a:lnTo>
                  <a:pt x="6035" y="12702"/>
                </a:lnTo>
                <a:lnTo>
                  <a:pt x="5110" y="12678"/>
                </a:lnTo>
                <a:lnTo>
                  <a:pt x="5062" y="12678"/>
                </a:lnTo>
                <a:lnTo>
                  <a:pt x="5062" y="12653"/>
                </a:lnTo>
                <a:lnTo>
                  <a:pt x="5062" y="11704"/>
                </a:lnTo>
                <a:lnTo>
                  <a:pt x="5110" y="10731"/>
                </a:lnTo>
                <a:close/>
                <a:moveTo>
                  <a:pt x="9393" y="10755"/>
                </a:moveTo>
                <a:lnTo>
                  <a:pt x="9296" y="11583"/>
                </a:lnTo>
                <a:lnTo>
                  <a:pt x="9271" y="11826"/>
                </a:lnTo>
                <a:lnTo>
                  <a:pt x="9247" y="12118"/>
                </a:lnTo>
                <a:lnTo>
                  <a:pt x="9271" y="12288"/>
                </a:lnTo>
                <a:lnTo>
                  <a:pt x="9271" y="12434"/>
                </a:lnTo>
                <a:lnTo>
                  <a:pt x="9320" y="12556"/>
                </a:lnTo>
                <a:lnTo>
                  <a:pt x="9369" y="12678"/>
                </a:lnTo>
                <a:lnTo>
                  <a:pt x="8225" y="12702"/>
                </a:lnTo>
                <a:lnTo>
                  <a:pt x="7325" y="12702"/>
                </a:lnTo>
                <a:lnTo>
                  <a:pt x="7349" y="12678"/>
                </a:lnTo>
                <a:lnTo>
                  <a:pt x="7373" y="12264"/>
                </a:lnTo>
                <a:lnTo>
                  <a:pt x="7398" y="11777"/>
                </a:lnTo>
                <a:lnTo>
                  <a:pt x="7471" y="10755"/>
                </a:lnTo>
                <a:close/>
                <a:moveTo>
                  <a:pt x="13578" y="5451"/>
                </a:moveTo>
                <a:lnTo>
                  <a:pt x="13335" y="5475"/>
                </a:lnTo>
                <a:lnTo>
                  <a:pt x="12945" y="5500"/>
                </a:lnTo>
                <a:lnTo>
                  <a:pt x="11607" y="5573"/>
                </a:lnTo>
                <a:lnTo>
                  <a:pt x="10950" y="5621"/>
                </a:lnTo>
                <a:lnTo>
                  <a:pt x="10293" y="5646"/>
                </a:lnTo>
                <a:lnTo>
                  <a:pt x="9150" y="5621"/>
                </a:lnTo>
                <a:lnTo>
                  <a:pt x="8006" y="5621"/>
                </a:lnTo>
                <a:lnTo>
                  <a:pt x="6887" y="5597"/>
                </a:lnTo>
                <a:lnTo>
                  <a:pt x="5743" y="5597"/>
                </a:lnTo>
                <a:lnTo>
                  <a:pt x="4624" y="5621"/>
                </a:lnTo>
                <a:lnTo>
                  <a:pt x="3504" y="5646"/>
                </a:lnTo>
                <a:lnTo>
                  <a:pt x="3188" y="5646"/>
                </a:lnTo>
                <a:lnTo>
                  <a:pt x="2872" y="5621"/>
                </a:lnTo>
                <a:lnTo>
                  <a:pt x="2531" y="5621"/>
                </a:lnTo>
                <a:lnTo>
                  <a:pt x="2385" y="5670"/>
                </a:lnTo>
                <a:lnTo>
                  <a:pt x="2239" y="5719"/>
                </a:lnTo>
                <a:lnTo>
                  <a:pt x="2190" y="5792"/>
                </a:lnTo>
                <a:lnTo>
                  <a:pt x="2166" y="5865"/>
                </a:lnTo>
                <a:lnTo>
                  <a:pt x="2190" y="5938"/>
                </a:lnTo>
                <a:lnTo>
                  <a:pt x="2239" y="5986"/>
                </a:lnTo>
                <a:lnTo>
                  <a:pt x="2166" y="6108"/>
                </a:lnTo>
                <a:lnTo>
                  <a:pt x="2117" y="6254"/>
                </a:lnTo>
                <a:lnTo>
                  <a:pt x="2093" y="6522"/>
                </a:lnTo>
                <a:lnTo>
                  <a:pt x="2069" y="6935"/>
                </a:lnTo>
                <a:lnTo>
                  <a:pt x="2069" y="7325"/>
                </a:lnTo>
                <a:lnTo>
                  <a:pt x="2117" y="8128"/>
                </a:lnTo>
                <a:lnTo>
                  <a:pt x="2166" y="8736"/>
                </a:lnTo>
                <a:lnTo>
                  <a:pt x="2166" y="9344"/>
                </a:lnTo>
                <a:lnTo>
                  <a:pt x="2142" y="10561"/>
                </a:lnTo>
                <a:lnTo>
                  <a:pt x="2117" y="11753"/>
                </a:lnTo>
                <a:lnTo>
                  <a:pt x="2093" y="12361"/>
                </a:lnTo>
                <a:lnTo>
                  <a:pt x="2117" y="12970"/>
                </a:lnTo>
                <a:lnTo>
                  <a:pt x="2117" y="13043"/>
                </a:lnTo>
                <a:lnTo>
                  <a:pt x="2166" y="13116"/>
                </a:lnTo>
                <a:lnTo>
                  <a:pt x="2215" y="13164"/>
                </a:lnTo>
                <a:lnTo>
                  <a:pt x="2288" y="13189"/>
                </a:lnTo>
                <a:lnTo>
                  <a:pt x="2361" y="13189"/>
                </a:lnTo>
                <a:lnTo>
                  <a:pt x="2434" y="13164"/>
                </a:lnTo>
                <a:lnTo>
                  <a:pt x="2482" y="13116"/>
                </a:lnTo>
                <a:lnTo>
                  <a:pt x="2531" y="13067"/>
                </a:lnTo>
                <a:lnTo>
                  <a:pt x="3821" y="13067"/>
                </a:lnTo>
                <a:lnTo>
                  <a:pt x="4453" y="13091"/>
                </a:lnTo>
                <a:lnTo>
                  <a:pt x="5110" y="13091"/>
                </a:lnTo>
                <a:lnTo>
                  <a:pt x="6668" y="13140"/>
                </a:lnTo>
                <a:lnTo>
                  <a:pt x="8225" y="13140"/>
                </a:lnTo>
                <a:lnTo>
                  <a:pt x="9758" y="13116"/>
                </a:lnTo>
                <a:lnTo>
                  <a:pt x="11315" y="13067"/>
                </a:lnTo>
                <a:lnTo>
                  <a:pt x="12118" y="13043"/>
                </a:lnTo>
                <a:lnTo>
                  <a:pt x="12921" y="13091"/>
                </a:lnTo>
                <a:lnTo>
                  <a:pt x="14600" y="13091"/>
                </a:lnTo>
                <a:lnTo>
                  <a:pt x="14649" y="13043"/>
                </a:lnTo>
                <a:lnTo>
                  <a:pt x="14722" y="13018"/>
                </a:lnTo>
                <a:lnTo>
                  <a:pt x="14746" y="12970"/>
                </a:lnTo>
                <a:lnTo>
                  <a:pt x="14795" y="12897"/>
                </a:lnTo>
                <a:lnTo>
                  <a:pt x="14795" y="12824"/>
                </a:lnTo>
                <a:lnTo>
                  <a:pt x="14795" y="12775"/>
                </a:lnTo>
                <a:lnTo>
                  <a:pt x="14746" y="12702"/>
                </a:lnTo>
                <a:lnTo>
                  <a:pt x="14746" y="12678"/>
                </a:lnTo>
                <a:lnTo>
                  <a:pt x="14673" y="12605"/>
                </a:lnTo>
                <a:lnTo>
                  <a:pt x="14697" y="12507"/>
                </a:lnTo>
                <a:lnTo>
                  <a:pt x="14770" y="11753"/>
                </a:lnTo>
                <a:lnTo>
                  <a:pt x="14795" y="11023"/>
                </a:lnTo>
                <a:lnTo>
                  <a:pt x="14770" y="10269"/>
                </a:lnTo>
                <a:lnTo>
                  <a:pt x="14722" y="9514"/>
                </a:lnTo>
                <a:lnTo>
                  <a:pt x="14697" y="8979"/>
                </a:lnTo>
                <a:lnTo>
                  <a:pt x="14722" y="8468"/>
                </a:lnTo>
                <a:lnTo>
                  <a:pt x="14770" y="7398"/>
                </a:lnTo>
                <a:lnTo>
                  <a:pt x="14795" y="7033"/>
                </a:lnTo>
                <a:lnTo>
                  <a:pt x="14770" y="6668"/>
                </a:lnTo>
                <a:lnTo>
                  <a:pt x="14722" y="6327"/>
                </a:lnTo>
                <a:lnTo>
                  <a:pt x="14624" y="5986"/>
                </a:lnTo>
                <a:lnTo>
                  <a:pt x="14624" y="5889"/>
                </a:lnTo>
                <a:lnTo>
                  <a:pt x="14600" y="5816"/>
                </a:lnTo>
                <a:lnTo>
                  <a:pt x="14551" y="5719"/>
                </a:lnTo>
                <a:lnTo>
                  <a:pt x="14478" y="5670"/>
                </a:lnTo>
                <a:lnTo>
                  <a:pt x="14381" y="5597"/>
                </a:lnTo>
                <a:lnTo>
                  <a:pt x="14284" y="5548"/>
                </a:lnTo>
                <a:lnTo>
                  <a:pt x="14065" y="5500"/>
                </a:lnTo>
                <a:lnTo>
                  <a:pt x="13846" y="5475"/>
                </a:lnTo>
                <a:lnTo>
                  <a:pt x="13578" y="5451"/>
                </a:lnTo>
                <a:close/>
                <a:moveTo>
                  <a:pt x="3796" y="4137"/>
                </a:moveTo>
                <a:lnTo>
                  <a:pt x="4916" y="4161"/>
                </a:lnTo>
                <a:lnTo>
                  <a:pt x="6059" y="4186"/>
                </a:lnTo>
                <a:lnTo>
                  <a:pt x="7179" y="4234"/>
                </a:lnTo>
                <a:lnTo>
                  <a:pt x="8322" y="4283"/>
                </a:lnTo>
                <a:lnTo>
                  <a:pt x="9393" y="4259"/>
                </a:lnTo>
                <a:lnTo>
                  <a:pt x="10463" y="4234"/>
                </a:lnTo>
                <a:lnTo>
                  <a:pt x="11534" y="4210"/>
                </a:lnTo>
                <a:lnTo>
                  <a:pt x="12605" y="4234"/>
                </a:lnTo>
                <a:lnTo>
                  <a:pt x="13529" y="4259"/>
                </a:lnTo>
                <a:lnTo>
                  <a:pt x="13992" y="4234"/>
                </a:lnTo>
                <a:lnTo>
                  <a:pt x="14478" y="4210"/>
                </a:lnTo>
                <a:lnTo>
                  <a:pt x="14916" y="4186"/>
                </a:lnTo>
                <a:lnTo>
                  <a:pt x="15379" y="4186"/>
                </a:lnTo>
                <a:lnTo>
                  <a:pt x="15817" y="4210"/>
                </a:lnTo>
                <a:lnTo>
                  <a:pt x="16060" y="4234"/>
                </a:lnTo>
                <a:lnTo>
                  <a:pt x="16279" y="4283"/>
                </a:lnTo>
                <a:lnTo>
                  <a:pt x="16303" y="4283"/>
                </a:lnTo>
                <a:lnTo>
                  <a:pt x="16303" y="4697"/>
                </a:lnTo>
                <a:lnTo>
                  <a:pt x="16279" y="5086"/>
                </a:lnTo>
                <a:lnTo>
                  <a:pt x="16230" y="6084"/>
                </a:lnTo>
                <a:lnTo>
                  <a:pt x="16206" y="7081"/>
                </a:lnTo>
                <a:lnTo>
                  <a:pt x="16182" y="9077"/>
                </a:lnTo>
                <a:lnTo>
                  <a:pt x="16157" y="10050"/>
                </a:lnTo>
                <a:lnTo>
                  <a:pt x="16133" y="10999"/>
                </a:lnTo>
                <a:lnTo>
                  <a:pt x="16157" y="11534"/>
                </a:lnTo>
                <a:lnTo>
                  <a:pt x="16206" y="12045"/>
                </a:lnTo>
                <a:lnTo>
                  <a:pt x="16279" y="12556"/>
                </a:lnTo>
                <a:lnTo>
                  <a:pt x="16328" y="13067"/>
                </a:lnTo>
                <a:lnTo>
                  <a:pt x="16328" y="13627"/>
                </a:lnTo>
                <a:lnTo>
                  <a:pt x="16303" y="14186"/>
                </a:lnTo>
                <a:lnTo>
                  <a:pt x="15281" y="14284"/>
                </a:lnTo>
                <a:lnTo>
                  <a:pt x="14259" y="14332"/>
                </a:lnTo>
                <a:lnTo>
                  <a:pt x="13213" y="14357"/>
                </a:lnTo>
                <a:lnTo>
                  <a:pt x="12191" y="14381"/>
                </a:lnTo>
                <a:lnTo>
                  <a:pt x="11096" y="14405"/>
                </a:lnTo>
                <a:lnTo>
                  <a:pt x="10025" y="14430"/>
                </a:lnTo>
                <a:lnTo>
                  <a:pt x="7860" y="14527"/>
                </a:lnTo>
                <a:lnTo>
                  <a:pt x="6789" y="14551"/>
                </a:lnTo>
                <a:lnTo>
                  <a:pt x="5719" y="14551"/>
                </a:lnTo>
                <a:lnTo>
                  <a:pt x="3602" y="14478"/>
                </a:lnTo>
                <a:lnTo>
                  <a:pt x="2604" y="14478"/>
                </a:lnTo>
                <a:lnTo>
                  <a:pt x="1606" y="14503"/>
                </a:lnTo>
                <a:lnTo>
                  <a:pt x="1047" y="14478"/>
                </a:lnTo>
                <a:lnTo>
                  <a:pt x="779" y="14478"/>
                </a:lnTo>
                <a:lnTo>
                  <a:pt x="633" y="14503"/>
                </a:lnTo>
                <a:lnTo>
                  <a:pt x="512" y="14527"/>
                </a:lnTo>
                <a:lnTo>
                  <a:pt x="463" y="13700"/>
                </a:lnTo>
                <a:lnTo>
                  <a:pt x="439" y="12848"/>
                </a:lnTo>
                <a:lnTo>
                  <a:pt x="439" y="11169"/>
                </a:lnTo>
                <a:lnTo>
                  <a:pt x="463" y="9466"/>
                </a:lnTo>
                <a:lnTo>
                  <a:pt x="487" y="7787"/>
                </a:lnTo>
                <a:lnTo>
                  <a:pt x="487" y="6887"/>
                </a:lnTo>
                <a:lnTo>
                  <a:pt x="463" y="5986"/>
                </a:lnTo>
                <a:lnTo>
                  <a:pt x="439" y="5086"/>
                </a:lnTo>
                <a:lnTo>
                  <a:pt x="463" y="4648"/>
                </a:lnTo>
                <a:lnTo>
                  <a:pt x="463" y="4186"/>
                </a:lnTo>
                <a:lnTo>
                  <a:pt x="804" y="4161"/>
                </a:lnTo>
                <a:lnTo>
                  <a:pt x="1144" y="4186"/>
                </a:lnTo>
                <a:lnTo>
                  <a:pt x="1801" y="4210"/>
                </a:lnTo>
                <a:lnTo>
                  <a:pt x="2288" y="4210"/>
                </a:lnTo>
                <a:lnTo>
                  <a:pt x="2799" y="4186"/>
                </a:lnTo>
                <a:lnTo>
                  <a:pt x="3285" y="4161"/>
                </a:lnTo>
                <a:lnTo>
                  <a:pt x="3796" y="4137"/>
                </a:lnTo>
                <a:close/>
                <a:moveTo>
                  <a:pt x="15671" y="14770"/>
                </a:moveTo>
                <a:lnTo>
                  <a:pt x="15500" y="14965"/>
                </a:lnTo>
                <a:lnTo>
                  <a:pt x="15403" y="15062"/>
                </a:lnTo>
                <a:lnTo>
                  <a:pt x="15354" y="15184"/>
                </a:lnTo>
                <a:lnTo>
                  <a:pt x="15087" y="15184"/>
                </a:lnTo>
                <a:lnTo>
                  <a:pt x="15184" y="14989"/>
                </a:lnTo>
                <a:lnTo>
                  <a:pt x="15208" y="14892"/>
                </a:lnTo>
                <a:lnTo>
                  <a:pt x="15233" y="14770"/>
                </a:lnTo>
                <a:close/>
                <a:moveTo>
                  <a:pt x="15038" y="14795"/>
                </a:moveTo>
                <a:lnTo>
                  <a:pt x="14965" y="14868"/>
                </a:lnTo>
                <a:lnTo>
                  <a:pt x="14868" y="15014"/>
                </a:lnTo>
                <a:lnTo>
                  <a:pt x="14770" y="15184"/>
                </a:lnTo>
                <a:lnTo>
                  <a:pt x="14405" y="15208"/>
                </a:lnTo>
                <a:lnTo>
                  <a:pt x="14527" y="15014"/>
                </a:lnTo>
                <a:lnTo>
                  <a:pt x="14649" y="14795"/>
                </a:lnTo>
                <a:close/>
                <a:moveTo>
                  <a:pt x="10877" y="14843"/>
                </a:moveTo>
                <a:lnTo>
                  <a:pt x="10755" y="15014"/>
                </a:lnTo>
                <a:lnTo>
                  <a:pt x="10634" y="15233"/>
                </a:lnTo>
                <a:lnTo>
                  <a:pt x="10220" y="15233"/>
                </a:lnTo>
                <a:lnTo>
                  <a:pt x="10293" y="15038"/>
                </a:lnTo>
                <a:lnTo>
                  <a:pt x="10342" y="14868"/>
                </a:lnTo>
                <a:lnTo>
                  <a:pt x="10877" y="14843"/>
                </a:lnTo>
                <a:close/>
                <a:moveTo>
                  <a:pt x="11753" y="14819"/>
                </a:moveTo>
                <a:lnTo>
                  <a:pt x="11729" y="14868"/>
                </a:lnTo>
                <a:lnTo>
                  <a:pt x="11607" y="15038"/>
                </a:lnTo>
                <a:lnTo>
                  <a:pt x="11485" y="15233"/>
                </a:lnTo>
                <a:lnTo>
                  <a:pt x="11072" y="15233"/>
                </a:lnTo>
                <a:lnTo>
                  <a:pt x="11169" y="15038"/>
                </a:lnTo>
                <a:lnTo>
                  <a:pt x="11291" y="14843"/>
                </a:lnTo>
                <a:lnTo>
                  <a:pt x="11753" y="14819"/>
                </a:lnTo>
                <a:close/>
                <a:moveTo>
                  <a:pt x="12532" y="14819"/>
                </a:moveTo>
                <a:lnTo>
                  <a:pt x="12507" y="14868"/>
                </a:lnTo>
                <a:lnTo>
                  <a:pt x="12313" y="15233"/>
                </a:lnTo>
                <a:lnTo>
                  <a:pt x="11899" y="15233"/>
                </a:lnTo>
                <a:lnTo>
                  <a:pt x="12021" y="15014"/>
                </a:lnTo>
                <a:lnTo>
                  <a:pt x="12069" y="14916"/>
                </a:lnTo>
                <a:lnTo>
                  <a:pt x="12094" y="14819"/>
                </a:lnTo>
                <a:close/>
                <a:moveTo>
                  <a:pt x="13529" y="14819"/>
                </a:moveTo>
                <a:lnTo>
                  <a:pt x="13481" y="14868"/>
                </a:lnTo>
                <a:lnTo>
                  <a:pt x="13237" y="15233"/>
                </a:lnTo>
                <a:lnTo>
                  <a:pt x="12678" y="15233"/>
                </a:lnTo>
                <a:lnTo>
                  <a:pt x="12775" y="15014"/>
                </a:lnTo>
                <a:lnTo>
                  <a:pt x="12897" y="14819"/>
                </a:lnTo>
                <a:close/>
                <a:moveTo>
                  <a:pt x="14357" y="14795"/>
                </a:moveTo>
                <a:lnTo>
                  <a:pt x="14186" y="15014"/>
                </a:lnTo>
                <a:lnTo>
                  <a:pt x="14016" y="15208"/>
                </a:lnTo>
                <a:lnTo>
                  <a:pt x="13627" y="15233"/>
                </a:lnTo>
                <a:lnTo>
                  <a:pt x="13724" y="15062"/>
                </a:lnTo>
                <a:lnTo>
                  <a:pt x="13846" y="14868"/>
                </a:lnTo>
                <a:lnTo>
                  <a:pt x="13870" y="14819"/>
                </a:lnTo>
                <a:lnTo>
                  <a:pt x="14357" y="14795"/>
                </a:lnTo>
                <a:close/>
                <a:moveTo>
                  <a:pt x="10025" y="14868"/>
                </a:moveTo>
                <a:lnTo>
                  <a:pt x="9952" y="14989"/>
                </a:lnTo>
                <a:lnTo>
                  <a:pt x="9831" y="15233"/>
                </a:lnTo>
                <a:lnTo>
                  <a:pt x="9320" y="15257"/>
                </a:lnTo>
                <a:lnTo>
                  <a:pt x="9417" y="15087"/>
                </a:lnTo>
                <a:lnTo>
                  <a:pt x="9514" y="14892"/>
                </a:lnTo>
                <a:lnTo>
                  <a:pt x="10025" y="14868"/>
                </a:lnTo>
                <a:close/>
                <a:moveTo>
                  <a:pt x="9101" y="14916"/>
                </a:moveTo>
                <a:lnTo>
                  <a:pt x="9052" y="14989"/>
                </a:lnTo>
                <a:lnTo>
                  <a:pt x="8955" y="15111"/>
                </a:lnTo>
                <a:lnTo>
                  <a:pt x="8858" y="15281"/>
                </a:lnTo>
                <a:lnTo>
                  <a:pt x="8663" y="15281"/>
                </a:lnTo>
                <a:lnTo>
                  <a:pt x="8663" y="15257"/>
                </a:lnTo>
                <a:lnTo>
                  <a:pt x="8809" y="14916"/>
                </a:lnTo>
                <a:close/>
                <a:moveTo>
                  <a:pt x="8468" y="14941"/>
                </a:moveTo>
                <a:lnTo>
                  <a:pt x="8395" y="15038"/>
                </a:lnTo>
                <a:lnTo>
                  <a:pt x="8225" y="15281"/>
                </a:lnTo>
                <a:lnTo>
                  <a:pt x="7738" y="15306"/>
                </a:lnTo>
                <a:lnTo>
                  <a:pt x="7763" y="15281"/>
                </a:lnTo>
                <a:lnTo>
                  <a:pt x="7836" y="15135"/>
                </a:lnTo>
                <a:lnTo>
                  <a:pt x="7909" y="14965"/>
                </a:lnTo>
                <a:lnTo>
                  <a:pt x="8468" y="14941"/>
                </a:lnTo>
                <a:close/>
                <a:moveTo>
                  <a:pt x="16303" y="14746"/>
                </a:moveTo>
                <a:lnTo>
                  <a:pt x="16303" y="15014"/>
                </a:lnTo>
                <a:lnTo>
                  <a:pt x="16303" y="15306"/>
                </a:lnTo>
                <a:lnTo>
                  <a:pt x="16182" y="15257"/>
                </a:lnTo>
                <a:lnTo>
                  <a:pt x="16084" y="15233"/>
                </a:lnTo>
                <a:lnTo>
                  <a:pt x="15841" y="15208"/>
                </a:lnTo>
                <a:lnTo>
                  <a:pt x="15987" y="14989"/>
                </a:lnTo>
                <a:lnTo>
                  <a:pt x="16157" y="14746"/>
                </a:lnTo>
                <a:close/>
                <a:moveTo>
                  <a:pt x="7617" y="14965"/>
                </a:moveTo>
                <a:lnTo>
                  <a:pt x="7471" y="15160"/>
                </a:lnTo>
                <a:lnTo>
                  <a:pt x="7349" y="15330"/>
                </a:lnTo>
                <a:lnTo>
                  <a:pt x="6911" y="15330"/>
                </a:lnTo>
                <a:lnTo>
                  <a:pt x="6984" y="15160"/>
                </a:lnTo>
                <a:lnTo>
                  <a:pt x="7057" y="14965"/>
                </a:lnTo>
                <a:close/>
                <a:moveTo>
                  <a:pt x="6716" y="14965"/>
                </a:moveTo>
                <a:lnTo>
                  <a:pt x="6570" y="15160"/>
                </a:lnTo>
                <a:lnTo>
                  <a:pt x="6449" y="15354"/>
                </a:lnTo>
                <a:lnTo>
                  <a:pt x="5889" y="15379"/>
                </a:lnTo>
                <a:lnTo>
                  <a:pt x="5889" y="15379"/>
                </a:lnTo>
                <a:lnTo>
                  <a:pt x="6011" y="15257"/>
                </a:lnTo>
                <a:lnTo>
                  <a:pt x="6132" y="15135"/>
                </a:lnTo>
                <a:lnTo>
                  <a:pt x="6254" y="15038"/>
                </a:lnTo>
                <a:lnTo>
                  <a:pt x="6376" y="14965"/>
                </a:lnTo>
                <a:close/>
                <a:moveTo>
                  <a:pt x="5256" y="14941"/>
                </a:moveTo>
                <a:lnTo>
                  <a:pt x="5865" y="14965"/>
                </a:lnTo>
                <a:lnTo>
                  <a:pt x="5792" y="15038"/>
                </a:lnTo>
                <a:lnTo>
                  <a:pt x="5646" y="15184"/>
                </a:lnTo>
                <a:lnTo>
                  <a:pt x="5500" y="15379"/>
                </a:lnTo>
                <a:lnTo>
                  <a:pt x="4672" y="15379"/>
                </a:lnTo>
                <a:lnTo>
                  <a:pt x="4867" y="15233"/>
                </a:lnTo>
                <a:lnTo>
                  <a:pt x="5062" y="15135"/>
                </a:lnTo>
                <a:lnTo>
                  <a:pt x="5183" y="15038"/>
                </a:lnTo>
                <a:lnTo>
                  <a:pt x="5232" y="14989"/>
                </a:lnTo>
                <a:lnTo>
                  <a:pt x="5256" y="14941"/>
                </a:lnTo>
                <a:close/>
                <a:moveTo>
                  <a:pt x="4113" y="14916"/>
                </a:moveTo>
                <a:lnTo>
                  <a:pt x="4745" y="14941"/>
                </a:lnTo>
                <a:lnTo>
                  <a:pt x="4624" y="15038"/>
                </a:lnTo>
                <a:lnTo>
                  <a:pt x="4453" y="15184"/>
                </a:lnTo>
                <a:lnTo>
                  <a:pt x="4307" y="15354"/>
                </a:lnTo>
                <a:lnTo>
                  <a:pt x="4283" y="15403"/>
                </a:lnTo>
                <a:lnTo>
                  <a:pt x="3626" y="15403"/>
                </a:lnTo>
                <a:lnTo>
                  <a:pt x="3650" y="15354"/>
                </a:lnTo>
                <a:lnTo>
                  <a:pt x="3894" y="15087"/>
                </a:lnTo>
                <a:lnTo>
                  <a:pt x="4113" y="14916"/>
                </a:lnTo>
                <a:close/>
                <a:moveTo>
                  <a:pt x="1874" y="14892"/>
                </a:moveTo>
                <a:lnTo>
                  <a:pt x="1801" y="14965"/>
                </a:lnTo>
                <a:lnTo>
                  <a:pt x="1631" y="15184"/>
                </a:lnTo>
                <a:lnTo>
                  <a:pt x="1558" y="15281"/>
                </a:lnTo>
                <a:lnTo>
                  <a:pt x="1509" y="15427"/>
                </a:lnTo>
                <a:lnTo>
                  <a:pt x="1217" y="15427"/>
                </a:lnTo>
                <a:lnTo>
                  <a:pt x="1266" y="15354"/>
                </a:lnTo>
                <a:lnTo>
                  <a:pt x="1436" y="15208"/>
                </a:lnTo>
                <a:lnTo>
                  <a:pt x="1509" y="15160"/>
                </a:lnTo>
                <a:lnTo>
                  <a:pt x="1558" y="15135"/>
                </a:lnTo>
                <a:lnTo>
                  <a:pt x="1606" y="15087"/>
                </a:lnTo>
                <a:lnTo>
                  <a:pt x="1631" y="15038"/>
                </a:lnTo>
                <a:lnTo>
                  <a:pt x="1631" y="14965"/>
                </a:lnTo>
                <a:lnTo>
                  <a:pt x="1631" y="14892"/>
                </a:lnTo>
                <a:close/>
                <a:moveTo>
                  <a:pt x="2750" y="14892"/>
                </a:moveTo>
                <a:lnTo>
                  <a:pt x="2726" y="14916"/>
                </a:lnTo>
                <a:lnTo>
                  <a:pt x="2628" y="15087"/>
                </a:lnTo>
                <a:lnTo>
                  <a:pt x="2555" y="15233"/>
                </a:lnTo>
                <a:lnTo>
                  <a:pt x="2531" y="15330"/>
                </a:lnTo>
                <a:lnTo>
                  <a:pt x="2531" y="15427"/>
                </a:lnTo>
                <a:lnTo>
                  <a:pt x="1898" y="15427"/>
                </a:lnTo>
                <a:lnTo>
                  <a:pt x="2093" y="15233"/>
                </a:lnTo>
                <a:lnTo>
                  <a:pt x="2190" y="15135"/>
                </a:lnTo>
                <a:lnTo>
                  <a:pt x="2312" y="15038"/>
                </a:lnTo>
                <a:lnTo>
                  <a:pt x="2409" y="14989"/>
                </a:lnTo>
                <a:lnTo>
                  <a:pt x="2482" y="14892"/>
                </a:lnTo>
                <a:close/>
                <a:moveTo>
                  <a:pt x="3553" y="14892"/>
                </a:moveTo>
                <a:lnTo>
                  <a:pt x="3431" y="15062"/>
                </a:lnTo>
                <a:lnTo>
                  <a:pt x="3310" y="15208"/>
                </a:lnTo>
                <a:lnTo>
                  <a:pt x="3261" y="15306"/>
                </a:lnTo>
                <a:lnTo>
                  <a:pt x="3188" y="15403"/>
                </a:lnTo>
                <a:lnTo>
                  <a:pt x="2920" y="15427"/>
                </a:lnTo>
                <a:lnTo>
                  <a:pt x="2823" y="15427"/>
                </a:lnTo>
                <a:lnTo>
                  <a:pt x="2969" y="15233"/>
                </a:lnTo>
                <a:lnTo>
                  <a:pt x="3066" y="15111"/>
                </a:lnTo>
                <a:lnTo>
                  <a:pt x="3164" y="14989"/>
                </a:lnTo>
                <a:lnTo>
                  <a:pt x="3285" y="14892"/>
                </a:lnTo>
                <a:close/>
                <a:moveTo>
                  <a:pt x="877" y="14868"/>
                </a:moveTo>
                <a:lnTo>
                  <a:pt x="1193" y="14892"/>
                </a:lnTo>
                <a:lnTo>
                  <a:pt x="1023" y="15038"/>
                </a:lnTo>
                <a:lnTo>
                  <a:pt x="877" y="15233"/>
                </a:lnTo>
                <a:lnTo>
                  <a:pt x="804" y="15330"/>
                </a:lnTo>
                <a:lnTo>
                  <a:pt x="755" y="15452"/>
                </a:lnTo>
                <a:lnTo>
                  <a:pt x="585" y="15452"/>
                </a:lnTo>
                <a:lnTo>
                  <a:pt x="536" y="14868"/>
                </a:lnTo>
                <a:close/>
                <a:moveTo>
                  <a:pt x="13894" y="1"/>
                </a:moveTo>
                <a:lnTo>
                  <a:pt x="13724" y="49"/>
                </a:lnTo>
                <a:lnTo>
                  <a:pt x="13578" y="122"/>
                </a:lnTo>
                <a:lnTo>
                  <a:pt x="13456" y="220"/>
                </a:lnTo>
                <a:lnTo>
                  <a:pt x="13335" y="341"/>
                </a:lnTo>
                <a:lnTo>
                  <a:pt x="13262" y="463"/>
                </a:lnTo>
                <a:lnTo>
                  <a:pt x="13189" y="609"/>
                </a:lnTo>
                <a:lnTo>
                  <a:pt x="13116" y="779"/>
                </a:lnTo>
                <a:lnTo>
                  <a:pt x="13067" y="925"/>
                </a:lnTo>
                <a:lnTo>
                  <a:pt x="11996" y="925"/>
                </a:lnTo>
                <a:lnTo>
                  <a:pt x="10901" y="950"/>
                </a:lnTo>
                <a:lnTo>
                  <a:pt x="9831" y="974"/>
                </a:lnTo>
                <a:lnTo>
                  <a:pt x="8736" y="974"/>
                </a:lnTo>
                <a:lnTo>
                  <a:pt x="7641" y="998"/>
                </a:lnTo>
                <a:lnTo>
                  <a:pt x="6108" y="974"/>
                </a:lnTo>
                <a:lnTo>
                  <a:pt x="4599" y="950"/>
                </a:lnTo>
                <a:lnTo>
                  <a:pt x="4648" y="852"/>
                </a:lnTo>
                <a:lnTo>
                  <a:pt x="4624" y="731"/>
                </a:lnTo>
                <a:lnTo>
                  <a:pt x="4599" y="609"/>
                </a:lnTo>
                <a:lnTo>
                  <a:pt x="4526" y="487"/>
                </a:lnTo>
                <a:lnTo>
                  <a:pt x="4429" y="366"/>
                </a:lnTo>
                <a:lnTo>
                  <a:pt x="4332" y="293"/>
                </a:lnTo>
                <a:lnTo>
                  <a:pt x="4210" y="220"/>
                </a:lnTo>
                <a:lnTo>
                  <a:pt x="4088" y="171"/>
                </a:lnTo>
                <a:lnTo>
                  <a:pt x="3894" y="147"/>
                </a:lnTo>
                <a:lnTo>
                  <a:pt x="3723" y="147"/>
                </a:lnTo>
                <a:lnTo>
                  <a:pt x="3553" y="220"/>
                </a:lnTo>
                <a:lnTo>
                  <a:pt x="3407" y="317"/>
                </a:lnTo>
                <a:lnTo>
                  <a:pt x="3285" y="439"/>
                </a:lnTo>
                <a:lnTo>
                  <a:pt x="3188" y="585"/>
                </a:lnTo>
                <a:lnTo>
                  <a:pt x="3115" y="755"/>
                </a:lnTo>
                <a:lnTo>
                  <a:pt x="3042" y="925"/>
                </a:lnTo>
                <a:lnTo>
                  <a:pt x="3042" y="998"/>
                </a:lnTo>
                <a:lnTo>
                  <a:pt x="1242" y="1047"/>
                </a:lnTo>
                <a:lnTo>
                  <a:pt x="828" y="1023"/>
                </a:lnTo>
                <a:lnTo>
                  <a:pt x="633" y="1023"/>
                </a:lnTo>
                <a:lnTo>
                  <a:pt x="439" y="1047"/>
                </a:lnTo>
                <a:lnTo>
                  <a:pt x="390" y="1023"/>
                </a:lnTo>
                <a:lnTo>
                  <a:pt x="317" y="1023"/>
                </a:lnTo>
                <a:lnTo>
                  <a:pt x="268" y="1071"/>
                </a:lnTo>
                <a:lnTo>
                  <a:pt x="244" y="1144"/>
                </a:lnTo>
                <a:lnTo>
                  <a:pt x="268" y="1850"/>
                </a:lnTo>
                <a:lnTo>
                  <a:pt x="268" y="2215"/>
                </a:lnTo>
                <a:lnTo>
                  <a:pt x="268" y="2555"/>
                </a:lnTo>
                <a:lnTo>
                  <a:pt x="171" y="3358"/>
                </a:lnTo>
                <a:lnTo>
                  <a:pt x="74" y="4137"/>
                </a:lnTo>
                <a:lnTo>
                  <a:pt x="49" y="4624"/>
                </a:lnTo>
                <a:lnTo>
                  <a:pt x="25" y="5086"/>
                </a:lnTo>
                <a:lnTo>
                  <a:pt x="25" y="6059"/>
                </a:lnTo>
                <a:lnTo>
                  <a:pt x="49" y="7008"/>
                </a:lnTo>
                <a:lnTo>
                  <a:pt x="74" y="7982"/>
                </a:lnTo>
                <a:lnTo>
                  <a:pt x="25" y="9879"/>
                </a:lnTo>
                <a:lnTo>
                  <a:pt x="1" y="11802"/>
                </a:lnTo>
                <a:lnTo>
                  <a:pt x="1" y="12751"/>
                </a:lnTo>
                <a:lnTo>
                  <a:pt x="1" y="13700"/>
                </a:lnTo>
                <a:lnTo>
                  <a:pt x="49" y="14673"/>
                </a:lnTo>
                <a:lnTo>
                  <a:pt x="122" y="15622"/>
                </a:lnTo>
                <a:lnTo>
                  <a:pt x="122" y="15671"/>
                </a:lnTo>
                <a:lnTo>
                  <a:pt x="147" y="15719"/>
                </a:lnTo>
                <a:lnTo>
                  <a:pt x="171" y="15792"/>
                </a:lnTo>
                <a:lnTo>
                  <a:pt x="195" y="15841"/>
                </a:lnTo>
                <a:lnTo>
                  <a:pt x="244" y="15865"/>
                </a:lnTo>
                <a:lnTo>
                  <a:pt x="293" y="15890"/>
                </a:lnTo>
                <a:lnTo>
                  <a:pt x="560" y="15938"/>
                </a:lnTo>
                <a:lnTo>
                  <a:pt x="828" y="15963"/>
                </a:lnTo>
                <a:lnTo>
                  <a:pt x="1339" y="15987"/>
                </a:lnTo>
                <a:lnTo>
                  <a:pt x="1850" y="15987"/>
                </a:lnTo>
                <a:lnTo>
                  <a:pt x="2385" y="15963"/>
                </a:lnTo>
                <a:lnTo>
                  <a:pt x="3577" y="15938"/>
                </a:lnTo>
                <a:lnTo>
                  <a:pt x="4770" y="15938"/>
                </a:lnTo>
                <a:lnTo>
                  <a:pt x="5938" y="15914"/>
                </a:lnTo>
                <a:lnTo>
                  <a:pt x="7130" y="15890"/>
                </a:lnTo>
                <a:lnTo>
                  <a:pt x="9466" y="15817"/>
                </a:lnTo>
                <a:lnTo>
                  <a:pt x="10536" y="15792"/>
                </a:lnTo>
                <a:lnTo>
                  <a:pt x="11607" y="15792"/>
                </a:lnTo>
                <a:lnTo>
                  <a:pt x="12678" y="15817"/>
                </a:lnTo>
                <a:lnTo>
                  <a:pt x="13748" y="15792"/>
                </a:lnTo>
                <a:lnTo>
                  <a:pt x="15038" y="15744"/>
                </a:lnTo>
                <a:lnTo>
                  <a:pt x="15646" y="15744"/>
                </a:lnTo>
                <a:lnTo>
                  <a:pt x="15914" y="15768"/>
                </a:lnTo>
                <a:lnTo>
                  <a:pt x="16011" y="15792"/>
                </a:lnTo>
                <a:lnTo>
                  <a:pt x="16060" y="15792"/>
                </a:lnTo>
                <a:lnTo>
                  <a:pt x="16084" y="15817"/>
                </a:lnTo>
                <a:lnTo>
                  <a:pt x="16157" y="15841"/>
                </a:lnTo>
                <a:lnTo>
                  <a:pt x="16279" y="15841"/>
                </a:lnTo>
                <a:lnTo>
                  <a:pt x="16328" y="15865"/>
                </a:lnTo>
                <a:lnTo>
                  <a:pt x="16401" y="15890"/>
                </a:lnTo>
                <a:lnTo>
                  <a:pt x="16474" y="15865"/>
                </a:lnTo>
                <a:lnTo>
                  <a:pt x="16547" y="15817"/>
                </a:lnTo>
                <a:lnTo>
                  <a:pt x="16595" y="15744"/>
                </a:lnTo>
                <a:lnTo>
                  <a:pt x="16620" y="15671"/>
                </a:lnTo>
                <a:lnTo>
                  <a:pt x="16668" y="15476"/>
                </a:lnTo>
                <a:lnTo>
                  <a:pt x="16693" y="15111"/>
                </a:lnTo>
                <a:lnTo>
                  <a:pt x="16717" y="14454"/>
                </a:lnTo>
                <a:lnTo>
                  <a:pt x="16741" y="13773"/>
                </a:lnTo>
                <a:lnTo>
                  <a:pt x="16717" y="13262"/>
                </a:lnTo>
                <a:lnTo>
                  <a:pt x="16693" y="12775"/>
                </a:lnTo>
                <a:lnTo>
                  <a:pt x="16571" y="11777"/>
                </a:lnTo>
                <a:lnTo>
                  <a:pt x="16547" y="11193"/>
                </a:lnTo>
                <a:lnTo>
                  <a:pt x="16547" y="10634"/>
                </a:lnTo>
                <a:lnTo>
                  <a:pt x="16595" y="9466"/>
                </a:lnTo>
                <a:lnTo>
                  <a:pt x="16644" y="8420"/>
                </a:lnTo>
                <a:lnTo>
                  <a:pt x="16668" y="7373"/>
                </a:lnTo>
                <a:lnTo>
                  <a:pt x="16693" y="6327"/>
                </a:lnTo>
                <a:lnTo>
                  <a:pt x="16717" y="5281"/>
                </a:lnTo>
                <a:lnTo>
                  <a:pt x="16766" y="4283"/>
                </a:lnTo>
                <a:lnTo>
                  <a:pt x="16741" y="3285"/>
                </a:lnTo>
                <a:lnTo>
                  <a:pt x="16693" y="2312"/>
                </a:lnTo>
                <a:lnTo>
                  <a:pt x="16595" y="1314"/>
                </a:lnTo>
                <a:lnTo>
                  <a:pt x="16644" y="1266"/>
                </a:lnTo>
                <a:lnTo>
                  <a:pt x="16668" y="1193"/>
                </a:lnTo>
                <a:lnTo>
                  <a:pt x="16668" y="1120"/>
                </a:lnTo>
                <a:lnTo>
                  <a:pt x="16668" y="1047"/>
                </a:lnTo>
                <a:lnTo>
                  <a:pt x="16620" y="998"/>
                </a:lnTo>
                <a:lnTo>
                  <a:pt x="16571" y="950"/>
                </a:lnTo>
                <a:lnTo>
                  <a:pt x="16522" y="901"/>
                </a:lnTo>
                <a:lnTo>
                  <a:pt x="16425" y="901"/>
                </a:lnTo>
                <a:lnTo>
                  <a:pt x="14916" y="925"/>
                </a:lnTo>
                <a:lnTo>
                  <a:pt x="14965" y="877"/>
                </a:lnTo>
                <a:lnTo>
                  <a:pt x="14989" y="755"/>
                </a:lnTo>
                <a:lnTo>
                  <a:pt x="14989" y="658"/>
                </a:lnTo>
                <a:lnTo>
                  <a:pt x="14989" y="560"/>
                </a:lnTo>
                <a:lnTo>
                  <a:pt x="14941" y="463"/>
                </a:lnTo>
                <a:lnTo>
                  <a:pt x="14892" y="366"/>
                </a:lnTo>
                <a:lnTo>
                  <a:pt x="14843" y="293"/>
                </a:lnTo>
                <a:lnTo>
                  <a:pt x="14673" y="171"/>
                </a:lnTo>
                <a:lnTo>
                  <a:pt x="14503" y="74"/>
                </a:lnTo>
                <a:lnTo>
                  <a:pt x="14284" y="25"/>
                </a:lnTo>
                <a:lnTo>
                  <a:pt x="14089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310;p38">
            <a:extLst>
              <a:ext uri="{FF2B5EF4-FFF2-40B4-BE49-F238E27FC236}">
                <a16:creationId xmlns:a16="http://schemas.microsoft.com/office/drawing/2014/main" id="{98F633C8-3925-4969-BD14-82DC23655307}"/>
              </a:ext>
            </a:extLst>
          </p:cNvPr>
          <p:cNvSpPr/>
          <p:nvPr/>
        </p:nvSpPr>
        <p:spPr>
          <a:xfrm>
            <a:off x="8283049" y="829480"/>
            <a:ext cx="275685" cy="281460"/>
          </a:xfrm>
          <a:custGeom>
            <a:avLst/>
            <a:gdLst/>
            <a:ahLst/>
            <a:cxnLst/>
            <a:rect l="l" t="t" r="r" b="b"/>
            <a:pathLst>
              <a:path w="16279" h="16620" extrusionOk="0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11;p38">
            <a:extLst>
              <a:ext uri="{FF2B5EF4-FFF2-40B4-BE49-F238E27FC236}">
                <a16:creationId xmlns:a16="http://schemas.microsoft.com/office/drawing/2014/main" id="{907082B7-6DB8-48B8-8FBB-FCEB985C8340}"/>
              </a:ext>
            </a:extLst>
          </p:cNvPr>
          <p:cNvSpPr/>
          <p:nvPr/>
        </p:nvSpPr>
        <p:spPr>
          <a:xfrm>
            <a:off x="4184908" y="1247289"/>
            <a:ext cx="285575" cy="353569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60" y="2093"/>
                </a:lnTo>
                <a:lnTo>
                  <a:pt x="1485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41" y="2798"/>
                </a:lnTo>
                <a:lnTo>
                  <a:pt x="901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39" y="2287"/>
                </a:lnTo>
                <a:lnTo>
                  <a:pt x="1436" y="2117"/>
                </a:lnTo>
                <a:lnTo>
                  <a:pt x="1460" y="2093"/>
                </a:lnTo>
                <a:lnTo>
                  <a:pt x="1436" y="2044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487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3237" y="803"/>
                </a:moveTo>
                <a:lnTo>
                  <a:pt x="13383" y="949"/>
                </a:lnTo>
                <a:lnTo>
                  <a:pt x="13651" y="1192"/>
                </a:lnTo>
                <a:lnTo>
                  <a:pt x="13943" y="1436"/>
                </a:lnTo>
                <a:lnTo>
                  <a:pt x="14210" y="1655"/>
                </a:lnTo>
                <a:lnTo>
                  <a:pt x="14454" y="1922"/>
                </a:lnTo>
                <a:lnTo>
                  <a:pt x="14697" y="2214"/>
                </a:lnTo>
                <a:lnTo>
                  <a:pt x="14965" y="2482"/>
                </a:lnTo>
                <a:lnTo>
                  <a:pt x="15500" y="3017"/>
                </a:lnTo>
                <a:lnTo>
                  <a:pt x="15646" y="3188"/>
                </a:lnTo>
                <a:lnTo>
                  <a:pt x="15792" y="3382"/>
                </a:lnTo>
                <a:lnTo>
                  <a:pt x="15938" y="3577"/>
                </a:lnTo>
                <a:lnTo>
                  <a:pt x="16084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1" y="3042"/>
                </a:lnTo>
                <a:lnTo>
                  <a:pt x="13188" y="2239"/>
                </a:lnTo>
                <a:lnTo>
                  <a:pt x="13188" y="1874"/>
                </a:lnTo>
                <a:lnTo>
                  <a:pt x="13188" y="1533"/>
                </a:lnTo>
                <a:lnTo>
                  <a:pt x="13237" y="803"/>
                </a:lnTo>
                <a:close/>
                <a:moveTo>
                  <a:pt x="1509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193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09" y="3163"/>
                </a:lnTo>
                <a:close/>
                <a:moveTo>
                  <a:pt x="1533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68" y="4745"/>
                </a:lnTo>
                <a:lnTo>
                  <a:pt x="828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03" y="4477"/>
                </a:lnTo>
                <a:lnTo>
                  <a:pt x="1095" y="4258"/>
                </a:lnTo>
                <a:lnTo>
                  <a:pt x="1533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17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487" y="6254"/>
                </a:lnTo>
                <a:lnTo>
                  <a:pt x="487" y="5499"/>
                </a:lnTo>
                <a:lnTo>
                  <a:pt x="633" y="5475"/>
                </a:lnTo>
                <a:lnTo>
                  <a:pt x="755" y="5426"/>
                </a:lnTo>
                <a:lnTo>
                  <a:pt x="998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68" y="6473"/>
                </a:lnTo>
                <a:lnTo>
                  <a:pt x="998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487" y="6448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6984" y="6205"/>
                </a:moveTo>
                <a:lnTo>
                  <a:pt x="6935" y="6229"/>
                </a:lnTo>
                <a:lnTo>
                  <a:pt x="6862" y="6278"/>
                </a:lnTo>
                <a:lnTo>
                  <a:pt x="6716" y="6424"/>
                </a:lnTo>
                <a:lnTo>
                  <a:pt x="6546" y="6594"/>
                </a:lnTo>
                <a:lnTo>
                  <a:pt x="6327" y="6740"/>
                </a:lnTo>
                <a:lnTo>
                  <a:pt x="6108" y="6862"/>
                </a:lnTo>
                <a:lnTo>
                  <a:pt x="5986" y="6911"/>
                </a:lnTo>
                <a:lnTo>
                  <a:pt x="5889" y="6935"/>
                </a:lnTo>
                <a:lnTo>
                  <a:pt x="5767" y="6935"/>
                </a:lnTo>
                <a:lnTo>
                  <a:pt x="5670" y="6911"/>
                </a:lnTo>
                <a:lnTo>
                  <a:pt x="5572" y="6886"/>
                </a:lnTo>
                <a:lnTo>
                  <a:pt x="5499" y="6838"/>
                </a:lnTo>
                <a:lnTo>
                  <a:pt x="5426" y="6740"/>
                </a:lnTo>
                <a:lnTo>
                  <a:pt x="5353" y="6619"/>
                </a:lnTo>
                <a:lnTo>
                  <a:pt x="5305" y="6546"/>
                </a:lnTo>
                <a:lnTo>
                  <a:pt x="5232" y="6521"/>
                </a:lnTo>
                <a:lnTo>
                  <a:pt x="5134" y="6521"/>
                </a:lnTo>
                <a:lnTo>
                  <a:pt x="5061" y="6546"/>
                </a:lnTo>
                <a:lnTo>
                  <a:pt x="4794" y="6716"/>
                </a:lnTo>
                <a:lnTo>
                  <a:pt x="4599" y="6813"/>
                </a:lnTo>
                <a:lnTo>
                  <a:pt x="4429" y="6911"/>
                </a:lnTo>
                <a:lnTo>
                  <a:pt x="4283" y="6959"/>
                </a:lnTo>
                <a:lnTo>
                  <a:pt x="4210" y="6959"/>
                </a:lnTo>
                <a:lnTo>
                  <a:pt x="4137" y="6935"/>
                </a:lnTo>
                <a:lnTo>
                  <a:pt x="4088" y="6911"/>
                </a:lnTo>
                <a:lnTo>
                  <a:pt x="4064" y="6838"/>
                </a:lnTo>
                <a:lnTo>
                  <a:pt x="4039" y="6765"/>
                </a:lnTo>
                <a:lnTo>
                  <a:pt x="4039" y="6667"/>
                </a:lnTo>
                <a:lnTo>
                  <a:pt x="4039" y="6619"/>
                </a:lnTo>
                <a:lnTo>
                  <a:pt x="4015" y="6594"/>
                </a:lnTo>
                <a:lnTo>
                  <a:pt x="3966" y="6570"/>
                </a:lnTo>
                <a:lnTo>
                  <a:pt x="3893" y="6570"/>
                </a:lnTo>
                <a:lnTo>
                  <a:pt x="3845" y="6643"/>
                </a:lnTo>
                <a:lnTo>
                  <a:pt x="3796" y="6862"/>
                </a:lnTo>
                <a:lnTo>
                  <a:pt x="3772" y="6959"/>
                </a:lnTo>
                <a:lnTo>
                  <a:pt x="3772" y="7057"/>
                </a:lnTo>
                <a:lnTo>
                  <a:pt x="3796" y="7154"/>
                </a:lnTo>
                <a:lnTo>
                  <a:pt x="3845" y="7251"/>
                </a:lnTo>
                <a:lnTo>
                  <a:pt x="3942" y="7300"/>
                </a:lnTo>
                <a:lnTo>
                  <a:pt x="4064" y="7349"/>
                </a:lnTo>
                <a:lnTo>
                  <a:pt x="4331" y="7349"/>
                </a:lnTo>
                <a:lnTo>
                  <a:pt x="4453" y="7324"/>
                </a:lnTo>
                <a:lnTo>
                  <a:pt x="4599" y="7276"/>
                </a:lnTo>
                <a:lnTo>
                  <a:pt x="4842" y="7154"/>
                </a:lnTo>
                <a:lnTo>
                  <a:pt x="5086" y="7008"/>
                </a:lnTo>
                <a:lnTo>
                  <a:pt x="5183" y="7130"/>
                </a:lnTo>
                <a:lnTo>
                  <a:pt x="5280" y="7203"/>
                </a:lnTo>
                <a:lnTo>
                  <a:pt x="5378" y="7276"/>
                </a:lnTo>
                <a:lnTo>
                  <a:pt x="5499" y="7324"/>
                </a:lnTo>
                <a:lnTo>
                  <a:pt x="5597" y="7349"/>
                </a:lnTo>
                <a:lnTo>
                  <a:pt x="5718" y="7349"/>
                </a:lnTo>
                <a:lnTo>
                  <a:pt x="5962" y="7324"/>
                </a:lnTo>
                <a:lnTo>
                  <a:pt x="6229" y="7251"/>
                </a:lnTo>
                <a:lnTo>
                  <a:pt x="6473" y="7130"/>
                </a:lnTo>
                <a:lnTo>
                  <a:pt x="6716" y="6984"/>
                </a:lnTo>
                <a:lnTo>
                  <a:pt x="6935" y="6813"/>
                </a:lnTo>
                <a:lnTo>
                  <a:pt x="7057" y="6959"/>
                </a:lnTo>
                <a:lnTo>
                  <a:pt x="7203" y="7081"/>
                </a:lnTo>
                <a:lnTo>
                  <a:pt x="7373" y="7154"/>
                </a:lnTo>
                <a:lnTo>
                  <a:pt x="7568" y="7203"/>
                </a:lnTo>
                <a:lnTo>
                  <a:pt x="7714" y="7227"/>
                </a:lnTo>
                <a:lnTo>
                  <a:pt x="7981" y="7227"/>
                </a:lnTo>
                <a:lnTo>
                  <a:pt x="8103" y="7178"/>
                </a:lnTo>
                <a:lnTo>
                  <a:pt x="8225" y="7130"/>
                </a:lnTo>
                <a:lnTo>
                  <a:pt x="8322" y="7057"/>
                </a:lnTo>
                <a:lnTo>
                  <a:pt x="8541" y="6911"/>
                </a:lnTo>
                <a:lnTo>
                  <a:pt x="8663" y="7057"/>
                </a:lnTo>
                <a:lnTo>
                  <a:pt x="8833" y="7154"/>
                </a:lnTo>
                <a:lnTo>
                  <a:pt x="9028" y="7203"/>
                </a:lnTo>
                <a:lnTo>
                  <a:pt x="9222" y="7227"/>
                </a:lnTo>
                <a:lnTo>
                  <a:pt x="9441" y="7203"/>
                </a:lnTo>
                <a:lnTo>
                  <a:pt x="9636" y="7154"/>
                </a:lnTo>
                <a:lnTo>
                  <a:pt x="9830" y="7057"/>
                </a:lnTo>
                <a:lnTo>
                  <a:pt x="10001" y="6935"/>
                </a:lnTo>
                <a:lnTo>
                  <a:pt x="10171" y="7057"/>
                </a:lnTo>
                <a:lnTo>
                  <a:pt x="10341" y="7154"/>
                </a:lnTo>
                <a:lnTo>
                  <a:pt x="10512" y="7227"/>
                </a:lnTo>
                <a:lnTo>
                  <a:pt x="10706" y="7276"/>
                </a:lnTo>
                <a:lnTo>
                  <a:pt x="10877" y="7276"/>
                </a:lnTo>
                <a:lnTo>
                  <a:pt x="11047" y="7251"/>
                </a:lnTo>
                <a:lnTo>
                  <a:pt x="11193" y="7203"/>
                </a:lnTo>
                <a:lnTo>
                  <a:pt x="11339" y="7105"/>
                </a:lnTo>
                <a:lnTo>
                  <a:pt x="11436" y="7203"/>
                </a:lnTo>
                <a:lnTo>
                  <a:pt x="11534" y="7276"/>
                </a:lnTo>
                <a:lnTo>
                  <a:pt x="11655" y="7349"/>
                </a:lnTo>
                <a:lnTo>
                  <a:pt x="11777" y="7397"/>
                </a:lnTo>
                <a:lnTo>
                  <a:pt x="11899" y="7422"/>
                </a:lnTo>
                <a:lnTo>
                  <a:pt x="12020" y="7422"/>
                </a:lnTo>
                <a:lnTo>
                  <a:pt x="12142" y="7397"/>
                </a:lnTo>
                <a:lnTo>
                  <a:pt x="12239" y="7349"/>
                </a:lnTo>
                <a:lnTo>
                  <a:pt x="12337" y="7300"/>
                </a:lnTo>
                <a:lnTo>
                  <a:pt x="12434" y="7203"/>
                </a:lnTo>
                <a:lnTo>
                  <a:pt x="12604" y="7032"/>
                </a:lnTo>
                <a:lnTo>
                  <a:pt x="12848" y="7178"/>
                </a:lnTo>
                <a:lnTo>
                  <a:pt x="12969" y="7251"/>
                </a:lnTo>
                <a:lnTo>
                  <a:pt x="13091" y="7300"/>
                </a:lnTo>
                <a:lnTo>
                  <a:pt x="13213" y="7324"/>
                </a:lnTo>
                <a:lnTo>
                  <a:pt x="13334" y="7324"/>
                </a:lnTo>
                <a:lnTo>
                  <a:pt x="13432" y="7300"/>
                </a:lnTo>
                <a:lnTo>
                  <a:pt x="13529" y="7227"/>
                </a:lnTo>
                <a:lnTo>
                  <a:pt x="13651" y="7324"/>
                </a:lnTo>
                <a:lnTo>
                  <a:pt x="13797" y="7373"/>
                </a:lnTo>
                <a:lnTo>
                  <a:pt x="13967" y="7397"/>
                </a:lnTo>
                <a:lnTo>
                  <a:pt x="14113" y="7373"/>
                </a:lnTo>
                <a:lnTo>
                  <a:pt x="14259" y="7349"/>
                </a:lnTo>
                <a:lnTo>
                  <a:pt x="14405" y="7251"/>
                </a:lnTo>
                <a:lnTo>
                  <a:pt x="14502" y="7154"/>
                </a:lnTo>
                <a:lnTo>
                  <a:pt x="14575" y="7008"/>
                </a:lnTo>
                <a:lnTo>
                  <a:pt x="14575" y="6959"/>
                </a:lnTo>
                <a:lnTo>
                  <a:pt x="14575" y="6935"/>
                </a:lnTo>
                <a:lnTo>
                  <a:pt x="14527" y="6911"/>
                </a:lnTo>
                <a:lnTo>
                  <a:pt x="14502" y="6911"/>
                </a:lnTo>
                <a:lnTo>
                  <a:pt x="14283" y="6959"/>
                </a:lnTo>
                <a:lnTo>
                  <a:pt x="14016" y="7032"/>
                </a:lnTo>
                <a:lnTo>
                  <a:pt x="13894" y="7032"/>
                </a:lnTo>
                <a:lnTo>
                  <a:pt x="13772" y="7008"/>
                </a:lnTo>
                <a:lnTo>
                  <a:pt x="13699" y="6959"/>
                </a:lnTo>
                <a:lnTo>
                  <a:pt x="13651" y="6911"/>
                </a:lnTo>
                <a:lnTo>
                  <a:pt x="13651" y="6862"/>
                </a:lnTo>
                <a:lnTo>
                  <a:pt x="13626" y="6789"/>
                </a:lnTo>
                <a:lnTo>
                  <a:pt x="13578" y="6740"/>
                </a:lnTo>
                <a:lnTo>
                  <a:pt x="13529" y="6692"/>
                </a:lnTo>
                <a:lnTo>
                  <a:pt x="13407" y="6692"/>
                </a:lnTo>
                <a:lnTo>
                  <a:pt x="13359" y="6716"/>
                </a:lnTo>
                <a:lnTo>
                  <a:pt x="13334" y="6789"/>
                </a:lnTo>
                <a:lnTo>
                  <a:pt x="13310" y="6862"/>
                </a:lnTo>
                <a:lnTo>
                  <a:pt x="13286" y="6911"/>
                </a:lnTo>
                <a:lnTo>
                  <a:pt x="13286" y="6959"/>
                </a:lnTo>
                <a:lnTo>
                  <a:pt x="13261" y="6984"/>
                </a:lnTo>
                <a:lnTo>
                  <a:pt x="13115" y="6984"/>
                </a:lnTo>
                <a:lnTo>
                  <a:pt x="13018" y="6935"/>
                </a:lnTo>
                <a:lnTo>
                  <a:pt x="12823" y="6789"/>
                </a:lnTo>
                <a:lnTo>
                  <a:pt x="12677" y="6667"/>
                </a:lnTo>
                <a:lnTo>
                  <a:pt x="12629" y="6643"/>
                </a:lnTo>
                <a:lnTo>
                  <a:pt x="12580" y="6619"/>
                </a:lnTo>
                <a:lnTo>
                  <a:pt x="12507" y="6619"/>
                </a:lnTo>
                <a:lnTo>
                  <a:pt x="12458" y="6667"/>
                </a:lnTo>
                <a:lnTo>
                  <a:pt x="12264" y="6886"/>
                </a:lnTo>
                <a:lnTo>
                  <a:pt x="12166" y="6959"/>
                </a:lnTo>
                <a:lnTo>
                  <a:pt x="12045" y="7032"/>
                </a:lnTo>
                <a:lnTo>
                  <a:pt x="11947" y="7057"/>
                </a:lnTo>
                <a:lnTo>
                  <a:pt x="11850" y="7032"/>
                </a:lnTo>
                <a:lnTo>
                  <a:pt x="11777" y="7008"/>
                </a:lnTo>
                <a:lnTo>
                  <a:pt x="11704" y="6911"/>
                </a:lnTo>
                <a:lnTo>
                  <a:pt x="11631" y="6813"/>
                </a:lnTo>
                <a:lnTo>
                  <a:pt x="11582" y="6667"/>
                </a:lnTo>
                <a:lnTo>
                  <a:pt x="11582" y="6594"/>
                </a:lnTo>
                <a:lnTo>
                  <a:pt x="11534" y="6521"/>
                </a:lnTo>
                <a:lnTo>
                  <a:pt x="11485" y="6497"/>
                </a:lnTo>
                <a:lnTo>
                  <a:pt x="11436" y="6473"/>
                </a:lnTo>
                <a:lnTo>
                  <a:pt x="11363" y="6473"/>
                </a:lnTo>
                <a:lnTo>
                  <a:pt x="11315" y="6497"/>
                </a:lnTo>
                <a:lnTo>
                  <a:pt x="11266" y="6546"/>
                </a:lnTo>
                <a:lnTo>
                  <a:pt x="11217" y="6619"/>
                </a:lnTo>
                <a:lnTo>
                  <a:pt x="11193" y="6716"/>
                </a:lnTo>
                <a:lnTo>
                  <a:pt x="11144" y="6789"/>
                </a:lnTo>
                <a:lnTo>
                  <a:pt x="11071" y="6838"/>
                </a:lnTo>
                <a:lnTo>
                  <a:pt x="11023" y="6886"/>
                </a:lnTo>
                <a:lnTo>
                  <a:pt x="10950" y="6911"/>
                </a:lnTo>
                <a:lnTo>
                  <a:pt x="10877" y="6911"/>
                </a:lnTo>
                <a:lnTo>
                  <a:pt x="10706" y="6886"/>
                </a:lnTo>
                <a:lnTo>
                  <a:pt x="10560" y="6838"/>
                </a:lnTo>
                <a:lnTo>
                  <a:pt x="10390" y="6740"/>
                </a:lnTo>
                <a:lnTo>
                  <a:pt x="10268" y="6643"/>
                </a:lnTo>
                <a:lnTo>
                  <a:pt x="10147" y="6521"/>
                </a:lnTo>
                <a:lnTo>
                  <a:pt x="10074" y="6473"/>
                </a:lnTo>
                <a:lnTo>
                  <a:pt x="10001" y="6448"/>
                </a:lnTo>
                <a:lnTo>
                  <a:pt x="9928" y="6473"/>
                </a:lnTo>
                <a:lnTo>
                  <a:pt x="9855" y="6521"/>
                </a:lnTo>
                <a:lnTo>
                  <a:pt x="9757" y="6619"/>
                </a:lnTo>
                <a:lnTo>
                  <a:pt x="9611" y="6716"/>
                </a:lnTo>
                <a:lnTo>
                  <a:pt x="9441" y="6789"/>
                </a:lnTo>
                <a:lnTo>
                  <a:pt x="9271" y="6838"/>
                </a:lnTo>
                <a:lnTo>
                  <a:pt x="9101" y="6838"/>
                </a:lnTo>
                <a:lnTo>
                  <a:pt x="9028" y="6813"/>
                </a:lnTo>
                <a:lnTo>
                  <a:pt x="8979" y="6789"/>
                </a:lnTo>
                <a:lnTo>
                  <a:pt x="8906" y="6740"/>
                </a:lnTo>
                <a:lnTo>
                  <a:pt x="8882" y="6667"/>
                </a:lnTo>
                <a:lnTo>
                  <a:pt x="8833" y="6594"/>
                </a:lnTo>
                <a:lnTo>
                  <a:pt x="8833" y="6497"/>
                </a:lnTo>
                <a:lnTo>
                  <a:pt x="8809" y="6424"/>
                </a:lnTo>
                <a:lnTo>
                  <a:pt x="8784" y="6375"/>
                </a:lnTo>
                <a:lnTo>
                  <a:pt x="8736" y="6327"/>
                </a:lnTo>
                <a:lnTo>
                  <a:pt x="8687" y="6302"/>
                </a:lnTo>
                <a:lnTo>
                  <a:pt x="8638" y="6278"/>
                </a:lnTo>
                <a:lnTo>
                  <a:pt x="8565" y="6278"/>
                </a:lnTo>
                <a:lnTo>
                  <a:pt x="8517" y="6302"/>
                </a:lnTo>
                <a:lnTo>
                  <a:pt x="8468" y="6351"/>
                </a:lnTo>
                <a:lnTo>
                  <a:pt x="8298" y="6546"/>
                </a:lnTo>
                <a:lnTo>
                  <a:pt x="8200" y="6643"/>
                </a:lnTo>
                <a:lnTo>
                  <a:pt x="8103" y="6740"/>
                </a:lnTo>
                <a:lnTo>
                  <a:pt x="7981" y="6789"/>
                </a:lnTo>
                <a:lnTo>
                  <a:pt x="7860" y="6813"/>
                </a:lnTo>
                <a:lnTo>
                  <a:pt x="7714" y="6813"/>
                </a:lnTo>
                <a:lnTo>
                  <a:pt x="7592" y="6789"/>
                </a:lnTo>
                <a:lnTo>
                  <a:pt x="7446" y="6740"/>
                </a:lnTo>
                <a:lnTo>
                  <a:pt x="7349" y="6667"/>
                </a:lnTo>
                <a:lnTo>
                  <a:pt x="7276" y="6546"/>
                </a:lnTo>
                <a:lnTo>
                  <a:pt x="7227" y="6424"/>
                </a:lnTo>
                <a:lnTo>
                  <a:pt x="7227" y="6375"/>
                </a:lnTo>
                <a:lnTo>
                  <a:pt x="7178" y="6302"/>
                </a:lnTo>
                <a:lnTo>
                  <a:pt x="7154" y="6278"/>
                </a:lnTo>
                <a:lnTo>
                  <a:pt x="7105" y="6229"/>
                </a:lnTo>
                <a:lnTo>
                  <a:pt x="7032" y="6205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44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55" y="7349"/>
                </a:lnTo>
                <a:lnTo>
                  <a:pt x="949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33" y="9222"/>
                </a:lnTo>
                <a:lnTo>
                  <a:pt x="584" y="8492"/>
                </a:lnTo>
                <a:lnTo>
                  <a:pt x="730" y="8444"/>
                </a:lnTo>
                <a:lnTo>
                  <a:pt x="852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0901" y="8638"/>
                </a:moveTo>
                <a:lnTo>
                  <a:pt x="10828" y="8687"/>
                </a:lnTo>
                <a:lnTo>
                  <a:pt x="10779" y="8736"/>
                </a:lnTo>
                <a:lnTo>
                  <a:pt x="10706" y="8857"/>
                </a:lnTo>
                <a:lnTo>
                  <a:pt x="10682" y="8979"/>
                </a:lnTo>
                <a:lnTo>
                  <a:pt x="10560" y="9076"/>
                </a:lnTo>
                <a:lnTo>
                  <a:pt x="10414" y="9149"/>
                </a:lnTo>
                <a:lnTo>
                  <a:pt x="10293" y="9173"/>
                </a:lnTo>
                <a:lnTo>
                  <a:pt x="10122" y="9173"/>
                </a:lnTo>
                <a:lnTo>
                  <a:pt x="10025" y="9149"/>
                </a:lnTo>
                <a:lnTo>
                  <a:pt x="9976" y="9125"/>
                </a:lnTo>
                <a:lnTo>
                  <a:pt x="9928" y="9076"/>
                </a:lnTo>
                <a:lnTo>
                  <a:pt x="9903" y="9028"/>
                </a:lnTo>
                <a:lnTo>
                  <a:pt x="9903" y="8930"/>
                </a:lnTo>
                <a:lnTo>
                  <a:pt x="9879" y="8857"/>
                </a:lnTo>
                <a:lnTo>
                  <a:pt x="9830" y="8809"/>
                </a:lnTo>
                <a:lnTo>
                  <a:pt x="9757" y="8760"/>
                </a:lnTo>
                <a:lnTo>
                  <a:pt x="9684" y="8760"/>
                </a:lnTo>
                <a:lnTo>
                  <a:pt x="9611" y="8784"/>
                </a:lnTo>
                <a:lnTo>
                  <a:pt x="9563" y="8833"/>
                </a:lnTo>
                <a:lnTo>
                  <a:pt x="9514" y="8906"/>
                </a:lnTo>
                <a:lnTo>
                  <a:pt x="9490" y="8955"/>
                </a:lnTo>
                <a:lnTo>
                  <a:pt x="9441" y="9003"/>
                </a:lnTo>
                <a:lnTo>
                  <a:pt x="9320" y="9052"/>
                </a:lnTo>
                <a:lnTo>
                  <a:pt x="9149" y="9101"/>
                </a:lnTo>
                <a:lnTo>
                  <a:pt x="8979" y="9125"/>
                </a:lnTo>
                <a:lnTo>
                  <a:pt x="8809" y="9101"/>
                </a:lnTo>
                <a:lnTo>
                  <a:pt x="8663" y="9076"/>
                </a:lnTo>
                <a:lnTo>
                  <a:pt x="8541" y="9003"/>
                </a:lnTo>
                <a:lnTo>
                  <a:pt x="8517" y="8955"/>
                </a:lnTo>
                <a:lnTo>
                  <a:pt x="8492" y="8906"/>
                </a:lnTo>
                <a:lnTo>
                  <a:pt x="8492" y="8833"/>
                </a:lnTo>
                <a:lnTo>
                  <a:pt x="8444" y="8784"/>
                </a:lnTo>
                <a:lnTo>
                  <a:pt x="8419" y="8736"/>
                </a:lnTo>
                <a:lnTo>
                  <a:pt x="8371" y="8711"/>
                </a:lnTo>
                <a:lnTo>
                  <a:pt x="8298" y="8687"/>
                </a:lnTo>
                <a:lnTo>
                  <a:pt x="8249" y="8687"/>
                </a:lnTo>
                <a:lnTo>
                  <a:pt x="8200" y="8711"/>
                </a:lnTo>
                <a:lnTo>
                  <a:pt x="8127" y="8736"/>
                </a:lnTo>
                <a:lnTo>
                  <a:pt x="8006" y="8906"/>
                </a:lnTo>
                <a:lnTo>
                  <a:pt x="7860" y="9052"/>
                </a:lnTo>
                <a:lnTo>
                  <a:pt x="7787" y="9125"/>
                </a:lnTo>
                <a:lnTo>
                  <a:pt x="7689" y="9173"/>
                </a:lnTo>
                <a:lnTo>
                  <a:pt x="7568" y="9222"/>
                </a:lnTo>
                <a:lnTo>
                  <a:pt x="7446" y="9246"/>
                </a:lnTo>
                <a:lnTo>
                  <a:pt x="7324" y="9246"/>
                </a:lnTo>
                <a:lnTo>
                  <a:pt x="7276" y="9222"/>
                </a:lnTo>
                <a:lnTo>
                  <a:pt x="7227" y="9198"/>
                </a:lnTo>
                <a:lnTo>
                  <a:pt x="7203" y="9149"/>
                </a:lnTo>
                <a:lnTo>
                  <a:pt x="7178" y="9076"/>
                </a:lnTo>
                <a:lnTo>
                  <a:pt x="7178" y="9003"/>
                </a:lnTo>
                <a:lnTo>
                  <a:pt x="7203" y="8930"/>
                </a:lnTo>
                <a:lnTo>
                  <a:pt x="7203" y="8833"/>
                </a:lnTo>
                <a:lnTo>
                  <a:pt x="7154" y="8760"/>
                </a:lnTo>
                <a:lnTo>
                  <a:pt x="7105" y="8687"/>
                </a:lnTo>
                <a:lnTo>
                  <a:pt x="7032" y="8663"/>
                </a:lnTo>
                <a:lnTo>
                  <a:pt x="6886" y="8663"/>
                </a:lnTo>
                <a:lnTo>
                  <a:pt x="6813" y="8711"/>
                </a:lnTo>
                <a:lnTo>
                  <a:pt x="6789" y="8809"/>
                </a:lnTo>
                <a:lnTo>
                  <a:pt x="6740" y="8906"/>
                </a:lnTo>
                <a:lnTo>
                  <a:pt x="6692" y="8979"/>
                </a:lnTo>
                <a:lnTo>
                  <a:pt x="6619" y="9076"/>
                </a:lnTo>
                <a:lnTo>
                  <a:pt x="6521" y="9125"/>
                </a:lnTo>
                <a:lnTo>
                  <a:pt x="6424" y="9173"/>
                </a:lnTo>
                <a:lnTo>
                  <a:pt x="6327" y="9222"/>
                </a:lnTo>
                <a:lnTo>
                  <a:pt x="6083" y="9271"/>
                </a:lnTo>
                <a:lnTo>
                  <a:pt x="5864" y="9246"/>
                </a:lnTo>
                <a:lnTo>
                  <a:pt x="5743" y="9222"/>
                </a:lnTo>
                <a:lnTo>
                  <a:pt x="5645" y="9198"/>
                </a:lnTo>
                <a:lnTo>
                  <a:pt x="5572" y="9125"/>
                </a:lnTo>
                <a:lnTo>
                  <a:pt x="5499" y="9052"/>
                </a:lnTo>
                <a:lnTo>
                  <a:pt x="5451" y="8979"/>
                </a:lnTo>
                <a:lnTo>
                  <a:pt x="5402" y="8882"/>
                </a:lnTo>
                <a:lnTo>
                  <a:pt x="5402" y="8833"/>
                </a:lnTo>
                <a:lnTo>
                  <a:pt x="5378" y="8784"/>
                </a:lnTo>
                <a:lnTo>
                  <a:pt x="5280" y="8736"/>
                </a:lnTo>
                <a:lnTo>
                  <a:pt x="5183" y="8711"/>
                </a:lnTo>
                <a:lnTo>
                  <a:pt x="5086" y="8736"/>
                </a:lnTo>
                <a:lnTo>
                  <a:pt x="4842" y="8906"/>
                </a:lnTo>
                <a:lnTo>
                  <a:pt x="4648" y="9028"/>
                </a:lnTo>
                <a:lnTo>
                  <a:pt x="4453" y="9149"/>
                </a:lnTo>
                <a:lnTo>
                  <a:pt x="4258" y="9222"/>
                </a:lnTo>
                <a:lnTo>
                  <a:pt x="4112" y="9222"/>
                </a:lnTo>
                <a:lnTo>
                  <a:pt x="4064" y="9198"/>
                </a:lnTo>
                <a:lnTo>
                  <a:pt x="4015" y="9149"/>
                </a:lnTo>
                <a:lnTo>
                  <a:pt x="3991" y="9076"/>
                </a:lnTo>
                <a:lnTo>
                  <a:pt x="4015" y="8955"/>
                </a:lnTo>
                <a:lnTo>
                  <a:pt x="4015" y="8906"/>
                </a:lnTo>
                <a:lnTo>
                  <a:pt x="3991" y="8857"/>
                </a:lnTo>
                <a:lnTo>
                  <a:pt x="3966" y="8833"/>
                </a:lnTo>
                <a:lnTo>
                  <a:pt x="3918" y="8809"/>
                </a:lnTo>
                <a:lnTo>
                  <a:pt x="3893" y="8784"/>
                </a:lnTo>
                <a:lnTo>
                  <a:pt x="3845" y="8809"/>
                </a:lnTo>
                <a:lnTo>
                  <a:pt x="3796" y="8809"/>
                </a:lnTo>
                <a:lnTo>
                  <a:pt x="3747" y="8857"/>
                </a:lnTo>
                <a:lnTo>
                  <a:pt x="3699" y="8979"/>
                </a:lnTo>
                <a:lnTo>
                  <a:pt x="3674" y="9101"/>
                </a:lnTo>
                <a:lnTo>
                  <a:pt x="3674" y="9222"/>
                </a:lnTo>
                <a:lnTo>
                  <a:pt x="3699" y="9319"/>
                </a:lnTo>
                <a:lnTo>
                  <a:pt x="3772" y="9417"/>
                </a:lnTo>
                <a:lnTo>
                  <a:pt x="3845" y="9514"/>
                </a:lnTo>
                <a:lnTo>
                  <a:pt x="3966" y="9587"/>
                </a:lnTo>
                <a:lnTo>
                  <a:pt x="4088" y="9636"/>
                </a:lnTo>
                <a:lnTo>
                  <a:pt x="4210" y="9660"/>
                </a:lnTo>
                <a:lnTo>
                  <a:pt x="4356" y="9636"/>
                </a:lnTo>
                <a:lnTo>
                  <a:pt x="4477" y="9611"/>
                </a:lnTo>
                <a:lnTo>
                  <a:pt x="4599" y="9563"/>
                </a:lnTo>
                <a:lnTo>
                  <a:pt x="4842" y="9417"/>
                </a:lnTo>
                <a:lnTo>
                  <a:pt x="5086" y="9246"/>
                </a:lnTo>
                <a:lnTo>
                  <a:pt x="5159" y="9344"/>
                </a:lnTo>
                <a:lnTo>
                  <a:pt x="5232" y="9441"/>
                </a:lnTo>
                <a:lnTo>
                  <a:pt x="5329" y="9514"/>
                </a:lnTo>
                <a:lnTo>
                  <a:pt x="5426" y="9563"/>
                </a:lnTo>
                <a:lnTo>
                  <a:pt x="5670" y="9660"/>
                </a:lnTo>
                <a:lnTo>
                  <a:pt x="5913" y="9684"/>
                </a:lnTo>
                <a:lnTo>
                  <a:pt x="6181" y="9684"/>
                </a:lnTo>
                <a:lnTo>
                  <a:pt x="6424" y="9636"/>
                </a:lnTo>
                <a:lnTo>
                  <a:pt x="6667" y="9538"/>
                </a:lnTo>
                <a:lnTo>
                  <a:pt x="6886" y="9392"/>
                </a:lnTo>
                <a:lnTo>
                  <a:pt x="6984" y="9490"/>
                </a:lnTo>
                <a:lnTo>
                  <a:pt x="7081" y="9563"/>
                </a:lnTo>
                <a:lnTo>
                  <a:pt x="7227" y="9636"/>
                </a:lnTo>
                <a:lnTo>
                  <a:pt x="7373" y="9684"/>
                </a:lnTo>
                <a:lnTo>
                  <a:pt x="7519" y="9709"/>
                </a:lnTo>
                <a:lnTo>
                  <a:pt x="7641" y="9684"/>
                </a:lnTo>
                <a:lnTo>
                  <a:pt x="7762" y="9660"/>
                </a:lnTo>
                <a:lnTo>
                  <a:pt x="7884" y="9611"/>
                </a:lnTo>
                <a:lnTo>
                  <a:pt x="7981" y="9538"/>
                </a:lnTo>
                <a:lnTo>
                  <a:pt x="8079" y="9465"/>
                </a:lnTo>
                <a:lnTo>
                  <a:pt x="8249" y="9271"/>
                </a:lnTo>
                <a:lnTo>
                  <a:pt x="8371" y="9368"/>
                </a:lnTo>
                <a:lnTo>
                  <a:pt x="8541" y="9465"/>
                </a:lnTo>
                <a:lnTo>
                  <a:pt x="8711" y="9514"/>
                </a:lnTo>
                <a:lnTo>
                  <a:pt x="8906" y="9538"/>
                </a:lnTo>
                <a:lnTo>
                  <a:pt x="9101" y="9538"/>
                </a:lnTo>
                <a:lnTo>
                  <a:pt x="9271" y="9514"/>
                </a:lnTo>
                <a:lnTo>
                  <a:pt x="9466" y="9441"/>
                </a:lnTo>
                <a:lnTo>
                  <a:pt x="9611" y="9368"/>
                </a:lnTo>
                <a:lnTo>
                  <a:pt x="9733" y="9465"/>
                </a:lnTo>
                <a:lnTo>
                  <a:pt x="9855" y="9514"/>
                </a:lnTo>
                <a:lnTo>
                  <a:pt x="10025" y="9563"/>
                </a:lnTo>
                <a:lnTo>
                  <a:pt x="10195" y="9563"/>
                </a:lnTo>
                <a:lnTo>
                  <a:pt x="10366" y="9538"/>
                </a:lnTo>
                <a:lnTo>
                  <a:pt x="10560" y="9490"/>
                </a:lnTo>
                <a:lnTo>
                  <a:pt x="10706" y="9417"/>
                </a:lnTo>
                <a:lnTo>
                  <a:pt x="10852" y="9319"/>
                </a:lnTo>
                <a:lnTo>
                  <a:pt x="10974" y="9392"/>
                </a:lnTo>
                <a:lnTo>
                  <a:pt x="11096" y="9441"/>
                </a:lnTo>
                <a:lnTo>
                  <a:pt x="11242" y="9465"/>
                </a:lnTo>
                <a:lnTo>
                  <a:pt x="11363" y="9490"/>
                </a:lnTo>
                <a:lnTo>
                  <a:pt x="11509" y="9490"/>
                </a:lnTo>
                <a:lnTo>
                  <a:pt x="11655" y="9465"/>
                </a:lnTo>
                <a:lnTo>
                  <a:pt x="11801" y="9417"/>
                </a:lnTo>
                <a:lnTo>
                  <a:pt x="11923" y="9344"/>
                </a:lnTo>
                <a:lnTo>
                  <a:pt x="12020" y="9441"/>
                </a:lnTo>
                <a:lnTo>
                  <a:pt x="12142" y="9490"/>
                </a:lnTo>
                <a:lnTo>
                  <a:pt x="12434" y="9490"/>
                </a:lnTo>
                <a:lnTo>
                  <a:pt x="12580" y="9441"/>
                </a:lnTo>
                <a:lnTo>
                  <a:pt x="12750" y="9392"/>
                </a:lnTo>
                <a:lnTo>
                  <a:pt x="12896" y="9319"/>
                </a:lnTo>
                <a:lnTo>
                  <a:pt x="13042" y="9222"/>
                </a:lnTo>
                <a:lnTo>
                  <a:pt x="13091" y="9295"/>
                </a:lnTo>
                <a:lnTo>
                  <a:pt x="13164" y="9344"/>
                </a:lnTo>
                <a:lnTo>
                  <a:pt x="13310" y="9417"/>
                </a:lnTo>
                <a:lnTo>
                  <a:pt x="13480" y="9441"/>
                </a:lnTo>
                <a:lnTo>
                  <a:pt x="13675" y="9441"/>
                </a:lnTo>
                <a:lnTo>
                  <a:pt x="13870" y="9392"/>
                </a:lnTo>
                <a:lnTo>
                  <a:pt x="14064" y="9319"/>
                </a:lnTo>
                <a:lnTo>
                  <a:pt x="14259" y="9246"/>
                </a:lnTo>
                <a:lnTo>
                  <a:pt x="14405" y="9149"/>
                </a:lnTo>
                <a:lnTo>
                  <a:pt x="14478" y="9101"/>
                </a:lnTo>
                <a:lnTo>
                  <a:pt x="14502" y="9028"/>
                </a:lnTo>
                <a:lnTo>
                  <a:pt x="14478" y="8955"/>
                </a:lnTo>
                <a:lnTo>
                  <a:pt x="14454" y="8882"/>
                </a:lnTo>
                <a:lnTo>
                  <a:pt x="14429" y="8833"/>
                </a:lnTo>
                <a:lnTo>
                  <a:pt x="14356" y="8809"/>
                </a:lnTo>
                <a:lnTo>
                  <a:pt x="14308" y="8809"/>
                </a:lnTo>
                <a:lnTo>
                  <a:pt x="14235" y="8833"/>
                </a:lnTo>
                <a:lnTo>
                  <a:pt x="14016" y="8955"/>
                </a:lnTo>
                <a:lnTo>
                  <a:pt x="13845" y="9028"/>
                </a:lnTo>
                <a:lnTo>
                  <a:pt x="13675" y="9076"/>
                </a:lnTo>
                <a:lnTo>
                  <a:pt x="13529" y="9101"/>
                </a:lnTo>
                <a:lnTo>
                  <a:pt x="13407" y="9101"/>
                </a:lnTo>
                <a:lnTo>
                  <a:pt x="13359" y="9076"/>
                </a:lnTo>
                <a:lnTo>
                  <a:pt x="13334" y="9028"/>
                </a:lnTo>
                <a:lnTo>
                  <a:pt x="13310" y="8979"/>
                </a:lnTo>
                <a:lnTo>
                  <a:pt x="13310" y="8906"/>
                </a:lnTo>
                <a:lnTo>
                  <a:pt x="13310" y="8857"/>
                </a:lnTo>
                <a:lnTo>
                  <a:pt x="13286" y="8784"/>
                </a:lnTo>
                <a:lnTo>
                  <a:pt x="13261" y="8736"/>
                </a:lnTo>
                <a:lnTo>
                  <a:pt x="13213" y="8711"/>
                </a:lnTo>
                <a:lnTo>
                  <a:pt x="13091" y="8711"/>
                </a:lnTo>
                <a:lnTo>
                  <a:pt x="13042" y="8736"/>
                </a:lnTo>
                <a:lnTo>
                  <a:pt x="13018" y="8784"/>
                </a:lnTo>
                <a:lnTo>
                  <a:pt x="12945" y="8882"/>
                </a:lnTo>
                <a:lnTo>
                  <a:pt x="12823" y="8979"/>
                </a:lnTo>
                <a:lnTo>
                  <a:pt x="12653" y="9076"/>
                </a:lnTo>
                <a:lnTo>
                  <a:pt x="12507" y="9149"/>
                </a:lnTo>
                <a:lnTo>
                  <a:pt x="12361" y="9198"/>
                </a:lnTo>
                <a:lnTo>
                  <a:pt x="12312" y="9198"/>
                </a:lnTo>
                <a:lnTo>
                  <a:pt x="12264" y="9173"/>
                </a:lnTo>
                <a:lnTo>
                  <a:pt x="12215" y="9149"/>
                </a:lnTo>
                <a:lnTo>
                  <a:pt x="12191" y="9101"/>
                </a:lnTo>
                <a:lnTo>
                  <a:pt x="12191" y="9028"/>
                </a:lnTo>
                <a:lnTo>
                  <a:pt x="12215" y="8930"/>
                </a:lnTo>
                <a:lnTo>
                  <a:pt x="12215" y="8857"/>
                </a:lnTo>
                <a:lnTo>
                  <a:pt x="12191" y="8809"/>
                </a:lnTo>
                <a:lnTo>
                  <a:pt x="12142" y="8760"/>
                </a:lnTo>
                <a:lnTo>
                  <a:pt x="12093" y="8736"/>
                </a:lnTo>
                <a:lnTo>
                  <a:pt x="12045" y="8736"/>
                </a:lnTo>
                <a:lnTo>
                  <a:pt x="11972" y="8760"/>
                </a:lnTo>
                <a:lnTo>
                  <a:pt x="11923" y="8784"/>
                </a:lnTo>
                <a:lnTo>
                  <a:pt x="11899" y="8857"/>
                </a:lnTo>
                <a:lnTo>
                  <a:pt x="11801" y="8979"/>
                </a:lnTo>
                <a:lnTo>
                  <a:pt x="11704" y="9076"/>
                </a:lnTo>
                <a:lnTo>
                  <a:pt x="11582" y="9125"/>
                </a:lnTo>
                <a:lnTo>
                  <a:pt x="11266" y="9125"/>
                </a:lnTo>
                <a:lnTo>
                  <a:pt x="11169" y="9076"/>
                </a:lnTo>
                <a:lnTo>
                  <a:pt x="11096" y="9028"/>
                </a:lnTo>
                <a:lnTo>
                  <a:pt x="11144" y="8882"/>
                </a:lnTo>
                <a:lnTo>
                  <a:pt x="11144" y="8809"/>
                </a:lnTo>
                <a:lnTo>
                  <a:pt x="11120" y="8736"/>
                </a:lnTo>
                <a:lnTo>
                  <a:pt x="11071" y="8687"/>
                </a:lnTo>
                <a:lnTo>
                  <a:pt x="11023" y="8663"/>
                </a:lnTo>
                <a:lnTo>
                  <a:pt x="10950" y="8638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779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1485" y="10633"/>
                </a:moveTo>
                <a:lnTo>
                  <a:pt x="11412" y="10658"/>
                </a:lnTo>
                <a:lnTo>
                  <a:pt x="11339" y="10731"/>
                </a:lnTo>
                <a:lnTo>
                  <a:pt x="11169" y="11023"/>
                </a:lnTo>
                <a:lnTo>
                  <a:pt x="11071" y="11144"/>
                </a:lnTo>
                <a:lnTo>
                  <a:pt x="10950" y="11242"/>
                </a:lnTo>
                <a:lnTo>
                  <a:pt x="10877" y="11290"/>
                </a:lnTo>
                <a:lnTo>
                  <a:pt x="10779" y="11315"/>
                </a:lnTo>
                <a:lnTo>
                  <a:pt x="10560" y="11315"/>
                </a:lnTo>
                <a:lnTo>
                  <a:pt x="10463" y="11290"/>
                </a:lnTo>
                <a:lnTo>
                  <a:pt x="10390" y="11242"/>
                </a:lnTo>
                <a:lnTo>
                  <a:pt x="10317" y="11169"/>
                </a:lnTo>
                <a:lnTo>
                  <a:pt x="10293" y="11096"/>
                </a:lnTo>
                <a:lnTo>
                  <a:pt x="10366" y="10901"/>
                </a:lnTo>
                <a:lnTo>
                  <a:pt x="10366" y="10828"/>
                </a:lnTo>
                <a:lnTo>
                  <a:pt x="10341" y="10755"/>
                </a:lnTo>
                <a:lnTo>
                  <a:pt x="10293" y="10706"/>
                </a:lnTo>
                <a:lnTo>
                  <a:pt x="10244" y="10658"/>
                </a:lnTo>
                <a:lnTo>
                  <a:pt x="10098" y="10658"/>
                </a:lnTo>
                <a:lnTo>
                  <a:pt x="10049" y="10682"/>
                </a:lnTo>
                <a:lnTo>
                  <a:pt x="10001" y="10755"/>
                </a:lnTo>
                <a:lnTo>
                  <a:pt x="9928" y="10877"/>
                </a:lnTo>
                <a:lnTo>
                  <a:pt x="9903" y="10998"/>
                </a:lnTo>
                <a:lnTo>
                  <a:pt x="9806" y="11120"/>
                </a:lnTo>
                <a:lnTo>
                  <a:pt x="9636" y="11217"/>
                </a:lnTo>
                <a:lnTo>
                  <a:pt x="9539" y="11242"/>
                </a:lnTo>
                <a:lnTo>
                  <a:pt x="9393" y="11266"/>
                </a:lnTo>
                <a:lnTo>
                  <a:pt x="9344" y="11242"/>
                </a:lnTo>
                <a:lnTo>
                  <a:pt x="9295" y="11217"/>
                </a:lnTo>
                <a:lnTo>
                  <a:pt x="9295" y="11169"/>
                </a:lnTo>
                <a:lnTo>
                  <a:pt x="9295" y="11096"/>
                </a:lnTo>
                <a:lnTo>
                  <a:pt x="9320" y="11023"/>
                </a:lnTo>
                <a:lnTo>
                  <a:pt x="9320" y="10950"/>
                </a:lnTo>
                <a:lnTo>
                  <a:pt x="9295" y="10901"/>
                </a:lnTo>
                <a:lnTo>
                  <a:pt x="9247" y="10852"/>
                </a:lnTo>
                <a:lnTo>
                  <a:pt x="9198" y="10828"/>
                </a:lnTo>
                <a:lnTo>
                  <a:pt x="9125" y="10804"/>
                </a:lnTo>
                <a:lnTo>
                  <a:pt x="9052" y="10828"/>
                </a:lnTo>
                <a:lnTo>
                  <a:pt x="8979" y="10852"/>
                </a:lnTo>
                <a:lnTo>
                  <a:pt x="8784" y="11047"/>
                </a:lnTo>
                <a:lnTo>
                  <a:pt x="8565" y="11242"/>
                </a:lnTo>
                <a:lnTo>
                  <a:pt x="8419" y="11290"/>
                </a:lnTo>
                <a:lnTo>
                  <a:pt x="8225" y="11315"/>
                </a:lnTo>
                <a:lnTo>
                  <a:pt x="8103" y="11290"/>
                </a:lnTo>
                <a:lnTo>
                  <a:pt x="8006" y="11290"/>
                </a:lnTo>
                <a:lnTo>
                  <a:pt x="7933" y="11242"/>
                </a:lnTo>
                <a:lnTo>
                  <a:pt x="7884" y="11193"/>
                </a:lnTo>
                <a:lnTo>
                  <a:pt x="7908" y="11071"/>
                </a:lnTo>
                <a:lnTo>
                  <a:pt x="7908" y="10901"/>
                </a:lnTo>
                <a:lnTo>
                  <a:pt x="7884" y="10828"/>
                </a:lnTo>
                <a:lnTo>
                  <a:pt x="7835" y="10755"/>
                </a:lnTo>
                <a:lnTo>
                  <a:pt x="7787" y="10706"/>
                </a:lnTo>
                <a:lnTo>
                  <a:pt x="7714" y="10682"/>
                </a:lnTo>
                <a:lnTo>
                  <a:pt x="7616" y="10682"/>
                </a:lnTo>
                <a:lnTo>
                  <a:pt x="7543" y="10706"/>
                </a:lnTo>
                <a:lnTo>
                  <a:pt x="7495" y="10779"/>
                </a:lnTo>
                <a:lnTo>
                  <a:pt x="7446" y="10852"/>
                </a:lnTo>
                <a:lnTo>
                  <a:pt x="7397" y="10974"/>
                </a:lnTo>
                <a:lnTo>
                  <a:pt x="7397" y="11071"/>
                </a:lnTo>
                <a:lnTo>
                  <a:pt x="7324" y="11144"/>
                </a:lnTo>
                <a:lnTo>
                  <a:pt x="7227" y="11193"/>
                </a:lnTo>
                <a:lnTo>
                  <a:pt x="7008" y="11193"/>
                </a:lnTo>
                <a:lnTo>
                  <a:pt x="6911" y="11169"/>
                </a:lnTo>
                <a:lnTo>
                  <a:pt x="6789" y="11096"/>
                </a:lnTo>
                <a:lnTo>
                  <a:pt x="6716" y="11023"/>
                </a:lnTo>
                <a:lnTo>
                  <a:pt x="6667" y="10950"/>
                </a:lnTo>
                <a:lnTo>
                  <a:pt x="6619" y="10877"/>
                </a:lnTo>
                <a:lnTo>
                  <a:pt x="6546" y="10804"/>
                </a:lnTo>
                <a:lnTo>
                  <a:pt x="6473" y="10779"/>
                </a:lnTo>
                <a:lnTo>
                  <a:pt x="6400" y="10779"/>
                </a:lnTo>
                <a:lnTo>
                  <a:pt x="6302" y="10804"/>
                </a:lnTo>
                <a:lnTo>
                  <a:pt x="6254" y="10852"/>
                </a:lnTo>
                <a:lnTo>
                  <a:pt x="6205" y="10901"/>
                </a:lnTo>
                <a:lnTo>
                  <a:pt x="6205" y="10998"/>
                </a:lnTo>
                <a:lnTo>
                  <a:pt x="6205" y="11096"/>
                </a:lnTo>
                <a:lnTo>
                  <a:pt x="6181" y="11169"/>
                </a:lnTo>
                <a:lnTo>
                  <a:pt x="6156" y="11217"/>
                </a:lnTo>
                <a:lnTo>
                  <a:pt x="6132" y="11266"/>
                </a:lnTo>
                <a:lnTo>
                  <a:pt x="6035" y="11315"/>
                </a:lnTo>
                <a:lnTo>
                  <a:pt x="5937" y="11339"/>
                </a:lnTo>
                <a:lnTo>
                  <a:pt x="5840" y="11315"/>
                </a:lnTo>
                <a:lnTo>
                  <a:pt x="5743" y="11242"/>
                </a:lnTo>
                <a:lnTo>
                  <a:pt x="5694" y="11144"/>
                </a:lnTo>
                <a:lnTo>
                  <a:pt x="5694" y="11096"/>
                </a:lnTo>
                <a:lnTo>
                  <a:pt x="5694" y="11047"/>
                </a:lnTo>
                <a:lnTo>
                  <a:pt x="5694" y="10925"/>
                </a:lnTo>
                <a:lnTo>
                  <a:pt x="5670" y="10852"/>
                </a:lnTo>
                <a:lnTo>
                  <a:pt x="5621" y="10779"/>
                </a:lnTo>
                <a:lnTo>
                  <a:pt x="5524" y="10755"/>
                </a:lnTo>
                <a:lnTo>
                  <a:pt x="5451" y="10731"/>
                </a:lnTo>
                <a:lnTo>
                  <a:pt x="5353" y="10755"/>
                </a:lnTo>
                <a:lnTo>
                  <a:pt x="5280" y="10828"/>
                </a:lnTo>
                <a:lnTo>
                  <a:pt x="5232" y="10901"/>
                </a:lnTo>
                <a:lnTo>
                  <a:pt x="5183" y="10998"/>
                </a:lnTo>
                <a:lnTo>
                  <a:pt x="5110" y="11096"/>
                </a:lnTo>
                <a:lnTo>
                  <a:pt x="5037" y="11169"/>
                </a:lnTo>
                <a:lnTo>
                  <a:pt x="4964" y="11242"/>
                </a:lnTo>
                <a:lnTo>
                  <a:pt x="4769" y="11339"/>
                </a:lnTo>
                <a:lnTo>
                  <a:pt x="4648" y="11363"/>
                </a:lnTo>
                <a:lnTo>
                  <a:pt x="4550" y="11388"/>
                </a:lnTo>
                <a:lnTo>
                  <a:pt x="4502" y="11388"/>
                </a:lnTo>
                <a:lnTo>
                  <a:pt x="4453" y="11363"/>
                </a:lnTo>
                <a:lnTo>
                  <a:pt x="4380" y="11315"/>
                </a:lnTo>
                <a:lnTo>
                  <a:pt x="4331" y="11217"/>
                </a:lnTo>
                <a:lnTo>
                  <a:pt x="4307" y="11120"/>
                </a:lnTo>
                <a:lnTo>
                  <a:pt x="4258" y="10950"/>
                </a:lnTo>
                <a:lnTo>
                  <a:pt x="4234" y="10877"/>
                </a:lnTo>
                <a:lnTo>
                  <a:pt x="4210" y="10877"/>
                </a:lnTo>
                <a:lnTo>
                  <a:pt x="4210" y="10852"/>
                </a:lnTo>
                <a:lnTo>
                  <a:pt x="4185" y="10828"/>
                </a:lnTo>
                <a:lnTo>
                  <a:pt x="4137" y="10804"/>
                </a:lnTo>
                <a:lnTo>
                  <a:pt x="4088" y="10804"/>
                </a:lnTo>
                <a:lnTo>
                  <a:pt x="4039" y="10828"/>
                </a:lnTo>
                <a:lnTo>
                  <a:pt x="3991" y="10852"/>
                </a:lnTo>
                <a:lnTo>
                  <a:pt x="3942" y="10950"/>
                </a:lnTo>
                <a:lnTo>
                  <a:pt x="3918" y="11071"/>
                </a:lnTo>
                <a:lnTo>
                  <a:pt x="3918" y="11290"/>
                </a:lnTo>
                <a:lnTo>
                  <a:pt x="3942" y="11388"/>
                </a:lnTo>
                <a:lnTo>
                  <a:pt x="3966" y="11509"/>
                </a:lnTo>
                <a:lnTo>
                  <a:pt x="4015" y="11582"/>
                </a:lnTo>
                <a:lnTo>
                  <a:pt x="4088" y="11680"/>
                </a:lnTo>
                <a:lnTo>
                  <a:pt x="4185" y="11753"/>
                </a:lnTo>
                <a:lnTo>
                  <a:pt x="4283" y="11801"/>
                </a:lnTo>
                <a:lnTo>
                  <a:pt x="4429" y="11850"/>
                </a:lnTo>
                <a:lnTo>
                  <a:pt x="4721" y="11850"/>
                </a:lnTo>
                <a:lnTo>
                  <a:pt x="4842" y="11826"/>
                </a:lnTo>
                <a:lnTo>
                  <a:pt x="4988" y="11777"/>
                </a:lnTo>
                <a:lnTo>
                  <a:pt x="5110" y="11704"/>
                </a:lnTo>
                <a:lnTo>
                  <a:pt x="5232" y="11631"/>
                </a:lnTo>
                <a:lnTo>
                  <a:pt x="5353" y="11534"/>
                </a:lnTo>
                <a:lnTo>
                  <a:pt x="5475" y="11655"/>
                </a:lnTo>
                <a:lnTo>
                  <a:pt x="5645" y="11728"/>
                </a:lnTo>
                <a:lnTo>
                  <a:pt x="5816" y="11777"/>
                </a:lnTo>
                <a:lnTo>
                  <a:pt x="5986" y="11801"/>
                </a:lnTo>
                <a:lnTo>
                  <a:pt x="6156" y="11777"/>
                </a:lnTo>
                <a:lnTo>
                  <a:pt x="6327" y="11728"/>
                </a:lnTo>
                <a:lnTo>
                  <a:pt x="6473" y="11631"/>
                </a:lnTo>
                <a:lnTo>
                  <a:pt x="6570" y="11509"/>
                </a:lnTo>
                <a:lnTo>
                  <a:pt x="6716" y="11558"/>
                </a:lnTo>
                <a:lnTo>
                  <a:pt x="6838" y="11607"/>
                </a:lnTo>
                <a:lnTo>
                  <a:pt x="6984" y="11631"/>
                </a:lnTo>
                <a:lnTo>
                  <a:pt x="7105" y="11655"/>
                </a:lnTo>
                <a:lnTo>
                  <a:pt x="7251" y="11655"/>
                </a:lnTo>
                <a:lnTo>
                  <a:pt x="7373" y="11631"/>
                </a:lnTo>
                <a:lnTo>
                  <a:pt x="7519" y="11582"/>
                </a:lnTo>
                <a:lnTo>
                  <a:pt x="7616" y="11534"/>
                </a:lnTo>
                <a:lnTo>
                  <a:pt x="7787" y="11631"/>
                </a:lnTo>
                <a:lnTo>
                  <a:pt x="7957" y="11728"/>
                </a:lnTo>
                <a:lnTo>
                  <a:pt x="8103" y="11777"/>
                </a:lnTo>
                <a:lnTo>
                  <a:pt x="8249" y="11801"/>
                </a:lnTo>
                <a:lnTo>
                  <a:pt x="8395" y="11777"/>
                </a:lnTo>
                <a:lnTo>
                  <a:pt x="8517" y="11753"/>
                </a:lnTo>
                <a:lnTo>
                  <a:pt x="8638" y="11680"/>
                </a:lnTo>
                <a:lnTo>
                  <a:pt x="8760" y="11607"/>
                </a:lnTo>
                <a:lnTo>
                  <a:pt x="9003" y="11436"/>
                </a:lnTo>
                <a:lnTo>
                  <a:pt x="9052" y="11509"/>
                </a:lnTo>
                <a:lnTo>
                  <a:pt x="9149" y="11582"/>
                </a:lnTo>
                <a:lnTo>
                  <a:pt x="9271" y="11631"/>
                </a:lnTo>
                <a:lnTo>
                  <a:pt x="9563" y="11631"/>
                </a:lnTo>
                <a:lnTo>
                  <a:pt x="9733" y="11582"/>
                </a:lnTo>
                <a:lnTo>
                  <a:pt x="9903" y="11534"/>
                </a:lnTo>
                <a:lnTo>
                  <a:pt x="10025" y="11436"/>
                </a:lnTo>
                <a:lnTo>
                  <a:pt x="10098" y="11509"/>
                </a:lnTo>
                <a:lnTo>
                  <a:pt x="10195" y="11582"/>
                </a:lnTo>
                <a:lnTo>
                  <a:pt x="10414" y="11680"/>
                </a:lnTo>
                <a:lnTo>
                  <a:pt x="10560" y="11728"/>
                </a:lnTo>
                <a:lnTo>
                  <a:pt x="10682" y="11753"/>
                </a:lnTo>
                <a:lnTo>
                  <a:pt x="10828" y="11728"/>
                </a:lnTo>
                <a:lnTo>
                  <a:pt x="10950" y="11704"/>
                </a:lnTo>
                <a:lnTo>
                  <a:pt x="11071" y="11655"/>
                </a:lnTo>
                <a:lnTo>
                  <a:pt x="11193" y="11582"/>
                </a:lnTo>
                <a:lnTo>
                  <a:pt x="11388" y="11388"/>
                </a:lnTo>
                <a:lnTo>
                  <a:pt x="11509" y="11509"/>
                </a:lnTo>
                <a:lnTo>
                  <a:pt x="11655" y="11582"/>
                </a:lnTo>
                <a:lnTo>
                  <a:pt x="11801" y="11631"/>
                </a:lnTo>
                <a:lnTo>
                  <a:pt x="11996" y="11655"/>
                </a:lnTo>
                <a:lnTo>
                  <a:pt x="12166" y="11655"/>
                </a:lnTo>
                <a:lnTo>
                  <a:pt x="12337" y="11631"/>
                </a:lnTo>
                <a:lnTo>
                  <a:pt x="12507" y="11582"/>
                </a:lnTo>
                <a:lnTo>
                  <a:pt x="12653" y="11509"/>
                </a:lnTo>
                <a:lnTo>
                  <a:pt x="12799" y="11582"/>
                </a:lnTo>
                <a:lnTo>
                  <a:pt x="12945" y="11607"/>
                </a:lnTo>
                <a:lnTo>
                  <a:pt x="13115" y="11631"/>
                </a:lnTo>
                <a:lnTo>
                  <a:pt x="13286" y="11631"/>
                </a:lnTo>
                <a:lnTo>
                  <a:pt x="13456" y="11607"/>
                </a:lnTo>
                <a:lnTo>
                  <a:pt x="13651" y="11558"/>
                </a:lnTo>
                <a:lnTo>
                  <a:pt x="13797" y="11485"/>
                </a:lnTo>
                <a:lnTo>
                  <a:pt x="13967" y="11388"/>
                </a:lnTo>
                <a:lnTo>
                  <a:pt x="14040" y="11436"/>
                </a:lnTo>
                <a:lnTo>
                  <a:pt x="14137" y="11461"/>
                </a:lnTo>
                <a:lnTo>
                  <a:pt x="14259" y="11461"/>
                </a:lnTo>
                <a:lnTo>
                  <a:pt x="14405" y="11436"/>
                </a:lnTo>
                <a:lnTo>
                  <a:pt x="14478" y="11388"/>
                </a:lnTo>
                <a:lnTo>
                  <a:pt x="14527" y="11339"/>
                </a:lnTo>
                <a:lnTo>
                  <a:pt x="14551" y="11266"/>
                </a:lnTo>
                <a:lnTo>
                  <a:pt x="14551" y="11193"/>
                </a:lnTo>
                <a:lnTo>
                  <a:pt x="14527" y="11120"/>
                </a:lnTo>
                <a:lnTo>
                  <a:pt x="14478" y="11071"/>
                </a:lnTo>
                <a:lnTo>
                  <a:pt x="14429" y="11047"/>
                </a:lnTo>
                <a:lnTo>
                  <a:pt x="14356" y="11023"/>
                </a:lnTo>
                <a:lnTo>
                  <a:pt x="14283" y="11047"/>
                </a:lnTo>
                <a:lnTo>
                  <a:pt x="14210" y="11023"/>
                </a:lnTo>
                <a:lnTo>
                  <a:pt x="14137" y="10925"/>
                </a:lnTo>
                <a:lnTo>
                  <a:pt x="14040" y="10852"/>
                </a:lnTo>
                <a:lnTo>
                  <a:pt x="13943" y="10852"/>
                </a:lnTo>
                <a:lnTo>
                  <a:pt x="13894" y="10877"/>
                </a:lnTo>
                <a:lnTo>
                  <a:pt x="13845" y="10925"/>
                </a:lnTo>
                <a:lnTo>
                  <a:pt x="13772" y="10974"/>
                </a:lnTo>
                <a:lnTo>
                  <a:pt x="13651" y="11047"/>
                </a:lnTo>
                <a:lnTo>
                  <a:pt x="13505" y="11120"/>
                </a:lnTo>
                <a:lnTo>
                  <a:pt x="13334" y="11169"/>
                </a:lnTo>
                <a:lnTo>
                  <a:pt x="13188" y="11217"/>
                </a:lnTo>
                <a:lnTo>
                  <a:pt x="12994" y="11217"/>
                </a:lnTo>
                <a:lnTo>
                  <a:pt x="12969" y="11193"/>
                </a:lnTo>
                <a:lnTo>
                  <a:pt x="12945" y="11144"/>
                </a:lnTo>
                <a:lnTo>
                  <a:pt x="12921" y="11096"/>
                </a:lnTo>
                <a:lnTo>
                  <a:pt x="12945" y="10974"/>
                </a:lnTo>
                <a:lnTo>
                  <a:pt x="12945" y="10901"/>
                </a:lnTo>
                <a:lnTo>
                  <a:pt x="12896" y="10828"/>
                </a:lnTo>
                <a:lnTo>
                  <a:pt x="12848" y="10779"/>
                </a:lnTo>
                <a:lnTo>
                  <a:pt x="12775" y="10755"/>
                </a:lnTo>
                <a:lnTo>
                  <a:pt x="12677" y="10779"/>
                </a:lnTo>
                <a:lnTo>
                  <a:pt x="12629" y="10804"/>
                </a:lnTo>
                <a:lnTo>
                  <a:pt x="12556" y="10852"/>
                </a:lnTo>
                <a:lnTo>
                  <a:pt x="12531" y="10925"/>
                </a:lnTo>
                <a:lnTo>
                  <a:pt x="12507" y="11047"/>
                </a:lnTo>
                <a:lnTo>
                  <a:pt x="12458" y="11096"/>
                </a:lnTo>
                <a:lnTo>
                  <a:pt x="12410" y="11144"/>
                </a:lnTo>
                <a:lnTo>
                  <a:pt x="12288" y="11217"/>
                </a:lnTo>
                <a:lnTo>
                  <a:pt x="12142" y="11242"/>
                </a:lnTo>
                <a:lnTo>
                  <a:pt x="11972" y="11242"/>
                </a:lnTo>
                <a:lnTo>
                  <a:pt x="11850" y="11217"/>
                </a:lnTo>
                <a:lnTo>
                  <a:pt x="11728" y="11144"/>
                </a:lnTo>
                <a:lnTo>
                  <a:pt x="11704" y="11120"/>
                </a:lnTo>
                <a:lnTo>
                  <a:pt x="11680" y="11071"/>
                </a:lnTo>
                <a:lnTo>
                  <a:pt x="11680" y="10998"/>
                </a:lnTo>
                <a:lnTo>
                  <a:pt x="11704" y="10950"/>
                </a:lnTo>
                <a:lnTo>
                  <a:pt x="11728" y="10852"/>
                </a:lnTo>
                <a:lnTo>
                  <a:pt x="11728" y="10779"/>
                </a:lnTo>
                <a:lnTo>
                  <a:pt x="11680" y="10706"/>
                </a:lnTo>
                <a:lnTo>
                  <a:pt x="11631" y="10658"/>
                </a:lnTo>
                <a:lnTo>
                  <a:pt x="11558" y="10633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095" y="11972"/>
                </a:lnTo>
                <a:lnTo>
                  <a:pt x="974" y="12118"/>
                </a:lnTo>
                <a:lnTo>
                  <a:pt x="876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4088" y="12775"/>
                </a:moveTo>
                <a:lnTo>
                  <a:pt x="4039" y="12799"/>
                </a:lnTo>
                <a:lnTo>
                  <a:pt x="4015" y="12823"/>
                </a:lnTo>
                <a:lnTo>
                  <a:pt x="3820" y="13164"/>
                </a:lnTo>
                <a:lnTo>
                  <a:pt x="3747" y="13359"/>
                </a:lnTo>
                <a:lnTo>
                  <a:pt x="3699" y="13553"/>
                </a:lnTo>
                <a:lnTo>
                  <a:pt x="3674" y="13748"/>
                </a:lnTo>
                <a:lnTo>
                  <a:pt x="3699" y="13821"/>
                </a:lnTo>
                <a:lnTo>
                  <a:pt x="3747" y="13894"/>
                </a:lnTo>
                <a:lnTo>
                  <a:pt x="3796" y="13967"/>
                </a:lnTo>
                <a:lnTo>
                  <a:pt x="3869" y="13991"/>
                </a:lnTo>
                <a:lnTo>
                  <a:pt x="3991" y="14040"/>
                </a:lnTo>
                <a:lnTo>
                  <a:pt x="4258" y="14040"/>
                </a:lnTo>
                <a:lnTo>
                  <a:pt x="4404" y="14016"/>
                </a:lnTo>
                <a:lnTo>
                  <a:pt x="4526" y="13967"/>
                </a:lnTo>
                <a:lnTo>
                  <a:pt x="4672" y="13918"/>
                </a:lnTo>
                <a:lnTo>
                  <a:pt x="4940" y="13748"/>
                </a:lnTo>
                <a:lnTo>
                  <a:pt x="5183" y="13578"/>
                </a:lnTo>
                <a:lnTo>
                  <a:pt x="5256" y="13675"/>
                </a:lnTo>
                <a:lnTo>
                  <a:pt x="5353" y="13748"/>
                </a:lnTo>
                <a:lnTo>
                  <a:pt x="5475" y="13821"/>
                </a:lnTo>
                <a:lnTo>
                  <a:pt x="5621" y="13870"/>
                </a:lnTo>
                <a:lnTo>
                  <a:pt x="5791" y="13918"/>
                </a:lnTo>
                <a:lnTo>
                  <a:pt x="6108" y="13918"/>
                </a:lnTo>
                <a:lnTo>
                  <a:pt x="6278" y="13894"/>
                </a:lnTo>
                <a:lnTo>
                  <a:pt x="6424" y="13821"/>
                </a:lnTo>
                <a:lnTo>
                  <a:pt x="6570" y="13772"/>
                </a:lnTo>
                <a:lnTo>
                  <a:pt x="6692" y="13675"/>
                </a:lnTo>
                <a:lnTo>
                  <a:pt x="6838" y="13578"/>
                </a:lnTo>
                <a:lnTo>
                  <a:pt x="6959" y="13675"/>
                </a:lnTo>
                <a:lnTo>
                  <a:pt x="7130" y="13724"/>
                </a:lnTo>
                <a:lnTo>
                  <a:pt x="7324" y="13748"/>
                </a:lnTo>
                <a:lnTo>
                  <a:pt x="7519" y="13748"/>
                </a:lnTo>
                <a:lnTo>
                  <a:pt x="8030" y="13724"/>
                </a:lnTo>
                <a:lnTo>
                  <a:pt x="8565" y="13748"/>
                </a:lnTo>
                <a:lnTo>
                  <a:pt x="8906" y="13772"/>
                </a:lnTo>
                <a:lnTo>
                  <a:pt x="9271" y="13748"/>
                </a:lnTo>
                <a:lnTo>
                  <a:pt x="9466" y="13724"/>
                </a:lnTo>
                <a:lnTo>
                  <a:pt x="9636" y="13675"/>
                </a:lnTo>
                <a:lnTo>
                  <a:pt x="9782" y="13578"/>
                </a:lnTo>
                <a:lnTo>
                  <a:pt x="9928" y="13480"/>
                </a:lnTo>
                <a:lnTo>
                  <a:pt x="9952" y="13432"/>
                </a:lnTo>
                <a:lnTo>
                  <a:pt x="9952" y="13383"/>
                </a:lnTo>
                <a:lnTo>
                  <a:pt x="9928" y="13334"/>
                </a:lnTo>
                <a:lnTo>
                  <a:pt x="9879" y="13310"/>
                </a:lnTo>
                <a:lnTo>
                  <a:pt x="9660" y="13261"/>
                </a:lnTo>
                <a:lnTo>
                  <a:pt x="9466" y="13286"/>
                </a:lnTo>
                <a:lnTo>
                  <a:pt x="9028" y="13334"/>
                </a:lnTo>
                <a:lnTo>
                  <a:pt x="8590" y="13334"/>
                </a:lnTo>
                <a:lnTo>
                  <a:pt x="8176" y="13286"/>
                </a:lnTo>
                <a:lnTo>
                  <a:pt x="7957" y="13286"/>
                </a:lnTo>
                <a:lnTo>
                  <a:pt x="7616" y="13310"/>
                </a:lnTo>
                <a:lnTo>
                  <a:pt x="7276" y="13310"/>
                </a:lnTo>
                <a:lnTo>
                  <a:pt x="7203" y="13286"/>
                </a:lnTo>
                <a:lnTo>
                  <a:pt x="7178" y="13261"/>
                </a:lnTo>
                <a:lnTo>
                  <a:pt x="7203" y="13164"/>
                </a:lnTo>
                <a:lnTo>
                  <a:pt x="7178" y="13091"/>
                </a:lnTo>
                <a:lnTo>
                  <a:pt x="7154" y="13042"/>
                </a:lnTo>
                <a:lnTo>
                  <a:pt x="7105" y="12969"/>
                </a:lnTo>
                <a:lnTo>
                  <a:pt x="7057" y="12945"/>
                </a:lnTo>
                <a:lnTo>
                  <a:pt x="6984" y="12921"/>
                </a:lnTo>
                <a:lnTo>
                  <a:pt x="6911" y="12945"/>
                </a:lnTo>
                <a:lnTo>
                  <a:pt x="6838" y="12994"/>
                </a:lnTo>
                <a:lnTo>
                  <a:pt x="6594" y="13237"/>
                </a:lnTo>
                <a:lnTo>
                  <a:pt x="6302" y="13432"/>
                </a:lnTo>
                <a:lnTo>
                  <a:pt x="6205" y="13480"/>
                </a:lnTo>
                <a:lnTo>
                  <a:pt x="6059" y="13505"/>
                </a:lnTo>
                <a:lnTo>
                  <a:pt x="5913" y="13505"/>
                </a:lnTo>
                <a:lnTo>
                  <a:pt x="5767" y="13480"/>
                </a:lnTo>
                <a:lnTo>
                  <a:pt x="5645" y="13432"/>
                </a:lnTo>
                <a:lnTo>
                  <a:pt x="5548" y="13359"/>
                </a:lnTo>
                <a:lnTo>
                  <a:pt x="5524" y="13286"/>
                </a:lnTo>
                <a:lnTo>
                  <a:pt x="5524" y="13237"/>
                </a:lnTo>
                <a:lnTo>
                  <a:pt x="5524" y="13164"/>
                </a:lnTo>
                <a:lnTo>
                  <a:pt x="5548" y="13067"/>
                </a:lnTo>
                <a:lnTo>
                  <a:pt x="5548" y="12994"/>
                </a:lnTo>
                <a:lnTo>
                  <a:pt x="5524" y="12921"/>
                </a:lnTo>
                <a:lnTo>
                  <a:pt x="5475" y="12872"/>
                </a:lnTo>
                <a:lnTo>
                  <a:pt x="5426" y="12823"/>
                </a:lnTo>
                <a:lnTo>
                  <a:pt x="5353" y="12799"/>
                </a:lnTo>
                <a:lnTo>
                  <a:pt x="5280" y="12799"/>
                </a:lnTo>
                <a:lnTo>
                  <a:pt x="5207" y="12848"/>
                </a:lnTo>
                <a:lnTo>
                  <a:pt x="5159" y="12896"/>
                </a:lnTo>
                <a:lnTo>
                  <a:pt x="5086" y="13018"/>
                </a:lnTo>
                <a:lnTo>
                  <a:pt x="5013" y="13091"/>
                </a:lnTo>
                <a:lnTo>
                  <a:pt x="4842" y="13261"/>
                </a:lnTo>
                <a:lnTo>
                  <a:pt x="4648" y="13407"/>
                </a:lnTo>
                <a:lnTo>
                  <a:pt x="4453" y="13505"/>
                </a:lnTo>
                <a:lnTo>
                  <a:pt x="4331" y="13578"/>
                </a:lnTo>
                <a:lnTo>
                  <a:pt x="4185" y="13602"/>
                </a:lnTo>
                <a:lnTo>
                  <a:pt x="4137" y="13602"/>
                </a:lnTo>
                <a:lnTo>
                  <a:pt x="4088" y="13578"/>
                </a:lnTo>
                <a:lnTo>
                  <a:pt x="4088" y="13505"/>
                </a:lnTo>
                <a:lnTo>
                  <a:pt x="4088" y="13407"/>
                </a:lnTo>
                <a:lnTo>
                  <a:pt x="4210" y="12945"/>
                </a:lnTo>
                <a:lnTo>
                  <a:pt x="4210" y="12896"/>
                </a:lnTo>
                <a:lnTo>
                  <a:pt x="4210" y="12848"/>
                </a:lnTo>
                <a:lnTo>
                  <a:pt x="4161" y="12799"/>
                </a:lnTo>
                <a:lnTo>
                  <a:pt x="4112" y="1277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71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41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68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706" y="15695"/>
                </a:lnTo>
                <a:lnTo>
                  <a:pt x="755" y="15719"/>
                </a:lnTo>
                <a:lnTo>
                  <a:pt x="828" y="15743"/>
                </a:lnTo>
                <a:lnTo>
                  <a:pt x="876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68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68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0" y="560"/>
                </a:lnTo>
                <a:lnTo>
                  <a:pt x="12848" y="706"/>
                </a:lnTo>
                <a:lnTo>
                  <a:pt x="12775" y="901"/>
                </a:lnTo>
                <a:lnTo>
                  <a:pt x="12750" y="1071"/>
                </a:lnTo>
                <a:lnTo>
                  <a:pt x="12677" y="1484"/>
                </a:lnTo>
                <a:lnTo>
                  <a:pt x="12677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799" y="3528"/>
                </a:lnTo>
                <a:lnTo>
                  <a:pt x="12823" y="3893"/>
                </a:lnTo>
                <a:lnTo>
                  <a:pt x="12823" y="3966"/>
                </a:lnTo>
                <a:lnTo>
                  <a:pt x="12872" y="4039"/>
                </a:lnTo>
                <a:lnTo>
                  <a:pt x="12896" y="4064"/>
                </a:lnTo>
                <a:lnTo>
                  <a:pt x="12945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1" y="4258"/>
                </a:lnTo>
                <a:lnTo>
                  <a:pt x="13456" y="4307"/>
                </a:lnTo>
                <a:lnTo>
                  <a:pt x="13870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54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24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16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58" y="18566"/>
                </a:lnTo>
                <a:lnTo>
                  <a:pt x="2701" y="18566"/>
                </a:lnTo>
                <a:lnTo>
                  <a:pt x="2360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2" y="18517"/>
                </a:lnTo>
                <a:lnTo>
                  <a:pt x="1849" y="18493"/>
                </a:lnTo>
                <a:lnTo>
                  <a:pt x="1776" y="18493"/>
                </a:lnTo>
                <a:lnTo>
                  <a:pt x="1703" y="18298"/>
                </a:lnTo>
                <a:lnTo>
                  <a:pt x="1655" y="18103"/>
                </a:lnTo>
                <a:lnTo>
                  <a:pt x="1703" y="18030"/>
                </a:lnTo>
                <a:lnTo>
                  <a:pt x="1703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52" y="15038"/>
                </a:lnTo>
                <a:lnTo>
                  <a:pt x="1776" y="14965"/>
                </a:lnTo>
                <a:lnTo>
                  <a:pt x="1776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776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52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28" y="10049"/>
                </a:lnTo>
                <a:lnTo>
                  <a:pt x="1801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22" y="2969"/>
                </a:lnTo>
                <a:lnTo>
                  <a:pt x="1898" y="2360"/>
                </a:lnTo>
                <a:lnTo>
                  <a:pt x="1849" y="1825"/>
                </a:lnTo>
                <a:lnTo>
                  <a:pt x="1801" y="1290"/>
                </a:lnTo>
                <a:lnTo>
                  <a:pt x="1752" y="925"/>
                </a:lnTo>
                <a:lnTo>
                  <a:pt x="1703" y="755"/>
                </a:lnTo>
                <a:lnTo>
                  <a:pt x="1703" y="560"/>
                </a:lnTo>
                <a:lnTo>
                  <a:pt x="2141" y="609"/>
                </a:lnTo>
                <a:lnTo>
                  <a:pt x="2579" y="609"/>
                </a:lnTo>
                <a:lnTo>
                  <a:pt x="3455" y="584"/>
                </a:lnTo>
                <a:lnTo>
                  <a:pt x="5134" y="511"/>
                </a:lnTo>
                <a:lnTo>
                  <a:pt x="5962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49" y="18176"/>
                </a:lnTo>
                <a:lnTo>
                  <a:pt x="779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13" y="19015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266" y="18468"/>
                </a:moveTo>
                <a:lnTo>
                  <a:pt x="1314" y="18663"/>
                </a:lnTo>
                <a:lnTo>
                  <a:pt x="1412" y="18833"/>
                </a:lnTo>
                <a:lnTo>
                  <a:pt x="1144" y="19150"/>
                </a:lnTo>
                <a:lnTo>
                  <a:pt x="876" y="19539"/>
                </a:lnTo>
                <a:lnTo>
                  <a:pt x="633" y="19928"/>
                </a:lnTo>
                <a:lnTo>
                  <a:pt x="584" y="19685"/>
                </a:lnTo>
                <a:lnTo>
                  <a:pt x="536" y="19466"/>
                </a:lnTo>
                <a:lnTo>
                  <a:pt x="514" y="19031"/>
                </a:lnTo>
                <a:lnTo>
                  <a:pt x="514" y="19031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close/>
                <a:moveTo>
                  <a:pt x="15427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38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43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6" y="20050"/>
                </a:lnTo>
                <a:lnTo>
                  <a:pt x="14429" y="19758"/>
                </a:lnTo>
                <a:lnTo>
                  <a:pt x="14502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38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01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79" y="19077"/>
                </a:moveTo>
                <a:lnTo>
                  <a:pt x="10585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8" y="19953"/>
                </a:lnTo>
                <a:lnTo>
                  <a:pt x="10244" y="20074"/>
                </a:lnTo>
                <a:lnTo>
                  <a:pt x="9879" y="20074"/>
                </a:lnTo>
                <a:lnTo>
                  <a:pt x="9903" y="19977"/>
                </a:lnTo>
                <a:lnTo>
                  <a:pt x="9976" y="19734"/>
                </a:lnTo>
                <a:lnTo>
                  <a:pt x="10049" y="19515"/>
                </a:lnTo>
                <a:lnTo>
                  <a:pt x="10122" y="19320"/>
                </a:lnTo>
                <a:lnTo>
                  <a:pt x="10195" y="19198"/>
                </a:lnTo>
                <a:lnTo>
                  <a:pt x="10220" y="19077"/>
                </a:lnTo>
                <a:close/>
                <a:moveTo>
                  <a:pt x="9076" y="19028"/>
                </a:moveTo>
                <a:lnTo>
                  <a:pt x="9003" y="19150"/>
                </a:lnTo>
                <a:lnTo>
                  <a:pt x="8906" y="19271"/>
                </a:lnTo>
                <a:lnTo>
                  <a:pt x="8809" y="19466"/>
                </a:lnTo>
                <a:lnTo>
                  <a:pt x="8711" y="19685"/>
                </a:lnTo>
                <a:lnTo>
                  <a:pt x="8638" y="19880"/>
                </a:lnTo>
                <a:lnTo>
                  <a:pt x="8590" y="19977"/>
                </a:lnTo>
                <a:lnTo>
                  <a:pt x="8565" y="20074"/>
                </a:lnTo>
                <a:lnTo>
                  <a:pt x="8054" y="20099"/>
                </a:lnTo>
                <a:lnTo>
                  <a:pt x="8079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01" y="19077"/>
                </a:moveTo>
                <a:lnTo>
                  <a:pt x="10998" y="19101"/>
                </a:lnTo>
                <a:lnTo>
                  <a:pt x="11631" y="19101"/>
                </a:lnTo>
                <a:lnTo>
                  <a:pt x="11509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44" y="20001"/>
                </a:lnTo>
                <a:lnTo>
                  <a:pt x="11144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01" y="19077"/>
                </a:lnTo>
                <a:close/>
                <a:moveTo>
                  <a:pt x="14356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089" y="19563"/>
                </a:lnTo>
                <a:lnTo>
                  <a:pt x="13991" y="19782"/>
                </a:lnTo>
                <a:lnTo>
                  <a:pt x="13918" y="20001"/>
                </a:lnTo>
                <a:lnTo>
                  <a:pt x="13870" y="20074"/>
                </a:lnTo>
                <a:lnTo>
                  <a:pt x="13334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675" y="19125"/>
                </a:lnTo>
                <a:close/>
                <a:moveTo>
                  <a:pt x="7665" y="18979"/>
                </a:moveTo>
                <a:lnTo>
                  <a:pt x="8176" y="19004"/>
                </a:lnTo>
                <a:lnTo>
                  <a:pt x="8079" y="19125"/>
                </a:lnTo>
                <a:lnTo>
                  <a:pt x="7981" y="19271"/>
                </a:lnTo>
                <a:lnTo>
                  <a:pt x="7860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72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2" y="19563"/>
                </a:lnTo>
                <a:lnTo>
                  <a:pt x="12239" y="19855"/>
                </a:lnTo>
                <a:lnTo>
                  <a:pt x="12166" y="20123"/>
                </a:lnTo>
                <a:lnTo>
                  <a:pt x="11558" y="20099"/>
                </a:lnTo>
                <a:lnTo>
                  <a:pt x="11582" y="19953"/>
                </a:lnTo>
                <a:lnTo>
                  <a:pt x="11655" y="19807"/>
                </a:lnTo>
                <a:lnTo>
                  <a:pt x="11801" y="19563"/>
                </a:lnTo>
                <a:lnTo>
                  <a:pt x="11899" y="19369"/>
                </a:lnTo>
                <a:lnTo>
                  <a:pt x="11947" y="19247"/>
                </a:lnTo>
                <a:lnTo>
                  <a:pt x="11972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383" y="19247"/>
                </a:lnTo>
                <a:lnTo>
                  <a:pt x="13261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896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0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00" y="18979"/>
                </a:lnTo>
                <a:lnTo>
                  <a:pt x="7178" y="19101"/>
                </a:lnTo>
                <a:lnTo>
                  <a:pt x="7081" y="19223"/>
                </a:lnTo>
                <a:lnTo>
                  <a:pt x="6862" y="19515"/>
                </a:lnTo>
                <a:lnTo>
                  <a:pt x="6716" y="19831"/>
                </a:lnTo>
                <a:lnTo>
                  <a:pt x="6594" y="20147"/>
                </a:lnTo>
                <a:lnTo>
                  <a:pt x="6278" y="20147"/>
                </a:lnTo>
                <a:lnTo>
                  <a:pt x="6351" y="20001"/>
                </a:lnTo>
                <a:lnTo>
                  <a:pt x="6375" y="19855"/>
                </a:lnTo>
                <a:lnTo>
                  <a:pt x="6424" y="19685"/>
                </a:lnTo>
                <a:lnTo>
                  <a:pt x="6473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5" y="18955"/>
                </a:moveTo>
                <a:lnTo>
                  <a:pt x="6229" y="19198"/>
                </a:lnTo>
                <a:lnTo>
                  <a:pt x="6132" y="19417"/>
                </a:lnTo>
                <a:lnTo>
                  <a:pt x="6035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7" y="20172"/>
                </a:lnTo>
                <a:lnTo>
                  <a:pt x="5086" y="20220"/>
                </a:lnTo>
                <a:lnTo>
                  <a:pt x="5207" y="19977"/>
                </a:lnTo>
                <a:lnTo>
                  <a:pt x="5305" y="19734"/>
                </a:lnTo>
                <a:lnTo>
                  <a:pt x="5572" y="19320"/>
                </a:lnTo>
                <a:lnTo>
                  <a:pt x="5670" y="19150"/>
                </a:lnTo>
                <a:lnTo>
                  <a:pt x="5718" y="19052"/>
                </a:lnTo>
                <a:lnTo>
                  <a:pt x="5743" y="19004"/>
                </a:lnTo>
                <a:lnTo>
                  <a:pt x="5694" y="19052"/>
                </a:lnTo>
                <a:lnTo>
                  <a:pt x="5694" y="19052"/>
                </a:lnTo>
                <a:lnTo>
                  <a:pt x="5718" y="19004"/>
                </a:lnTo>
                <a:lnTo>
                  <a:pt x="5718" y="18955"/>
                </a:lnTo>
                <a:close/>
                <a:moveTo>
                  <a:pt x="5451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40" y="19685"/>
                </a:lnTo>
                <a:lnTo>
                  <a:pt x="4794" y="19953"/>
                </a:lnTo>
                <a:lnTo>
                  <a:pt x="4745" y="20099"/>
                </a:lnTo>
                <a:lnTo>
                  <a:pt x="4721" y="20220"/>
                </a:lnTo>
                <a:lnTo>
                  <a:pt x="4210" y="20269"/>
                </a:lnTo>
                <a:lnTo>
                  <a:pt x="4210" y="20196"/>
                </a:lnTo>
                <a:lnTo>
                  <a:pt x="4307" y="19953"/>
                </a:lnTo>
                <a:lnTo>
                  <a:pt x="4429" y="19709"/>
                </a:lnTo>
                <a:lnTo>
                  <a:pt x="4623" y="19369"/>
                </a:lnTo>
                <a:lnTo>
                  <a:pt x="4672" y="19271"/>
                </a:lnTo>
                <a:lnTo>
                  <a:pt x="4696" y="19198"/>
                </a:lnTo>
                <a:lnTo>
                  <a:pt x="4696" y="19101"/>
                </a:lnTo>
                <a:lnTo>
                  <a:pt x="4672" y="19004"/>
                </a:lnTo>
                <a:lnTo>
                  <a:pt x="4550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8" y="19271"/>
                </a:lnTo>
                <a:lnTo>
                  <a:pt x="4112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0" y="20123"/>
                </a:lnTo>
                <a:lnTo>
                  <a:pt x="3772" y="20293"/>
                </a:lnTo>
                <a:lnTo>
                  <a:pt x="3358" y="20318"/>
                </a:lnTo>
                <a:lnTo>
                  <a:pt x="3382" y="20172"/>
                </a:lnTo>
                <a:lnTo>
                  <a:pt x="3455" y="19928"/>
                </a:lnTo>
                <a:lnTo>
                  <a:pt x="3553" y="19709"/>
                </a:lnTo>
                <a:lnTo>
                  <a:pt x="3747" y="19320"/>
                </a:lnTo>
                <a:lnTo>
                  <a:pt x="3942" y="18955"/>
                </a:lnTo>
                <a:close/>
                <a:moveTo>
                  <a:pt x="1825" y="19028"/>
                </a:moveTo>
                <a:lnTo>
                  <a:pt x="2166" y="19052"/>
                </a:lnTo>
                <a:lnTo>
                  <a:pt x="2482" y="19052"/>
                </a:lnTo>
                <a:lnTo>
                  <a:pt x="2214" y="19393"/>
                </a:lnTo>
                <a:lnTo>
                  <a:pt x="1971" y="19758"/>
                </a:lnTo>
                <a:lnTo>
                  <a:pt x="1752" y="20099"/>
                </a:lnTo>
                <a:lnTo>
                  <a:pt x="1679" y="20245"/>
                </a:lnTo>
                <a:lnTo>
                  <a:pt x="1631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20" y="20001"/>
                </a:lnTo>
                <a:lnTo>
                  <a:pt x="1363" y="19685"/>
                </a:lnTo>
                <a:lnTo>
                  <a:pt x="1582" y="19344"/>
                </a:lnTo>
                <a:lnTo>
                  <a:pt x="1825" y="19028"/>
                </a:lnTo>
                <a:close/>
                <a:moveTo>
                  <a:pt x="3650" y="18955"/>
                </a:moveTo>
                <a:lnTo>
                  <a:pt x="3528" y="19077"/>
                </a:lnTo>
                <a:lnTo>
                  <a:pt x="3431" y="19223"/>
                </a:lnTo>
                <a:lnTo>
                  <a:pt x="3236" y="19539"/>
                </a:lnTo>
                <a:lnTo>
                  <a:pt x="3163" y="19709"/>
                </a:lnTo>
                <a:lnTo>
                  <a:pt x="3066" y="19904"/>
                </a:lnTo>
                <a:lnTo>
                  <a:pt x="2993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14" y="20123"/>
                </a:lnTo>
                <a:lnTo>
                  <a:pt x="2360" y="19928"/>
                </a:lnTo>
                <a:lnTo>
                  <a:pt x="2677" y="19442"/>
                </a:lnTo>
                <a:lnTo>
                  <a:pt x="2847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50" y="18955"/>
                </a:lnTo>
                <a:close/>
                <a:moveTo>
                  <a:pt x="6619" y="0"/>
                </a:moveTo>
                <a:lnTo>
                  <a:pt x="5791" y="25"/>
                </a:lnTo>
                <a:lnTo>
                  <a:pt x="4940" y="49"/>
                </a:lnTo>
                <a:lnTo>
                  <a:pt x="3261" y="146"/>
                </a:lnTo>
                <a:lnTo>
                  <a:pt x="2068" y="195"/>
                </a:lnTo>
                <a:lnTo>
                  <a:pt x="1874" y="195"/>
                </a:lnTo>
                <a:lnTo>
                  <a:pt x="1703" y="244"/>
                </a:lnTo>
                <a:lnTo>
                  <a:pt x="1631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387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06" y="1314"/>
                </a:lnTo>
                <a:lnTo>
                  <a:pt x="536" y="1314"/>
                </a:lnTo>
                <a:lnTo>
                  <a:pt x="341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22" y="1460"/>
                </a:lnTo>
                <a:lnTo>
                  <a:pt x="122" y="1557"/>
                </a:lnTo>
                <a:lnTo>
                  <a:pt x="122" y="1630"/>
                </a:lnTo>
                <a:lnTo>
                  <a:pt x="73" y="1874"/>
                </a:lnTo>
                <a:lnTo>
                  <a:pt x="49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25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292" y="11534"/>
                </a:lnTo>
                <a:lnTo>
                  <a:pt x="317" y="12166"/>
                </a:lnTo>
                <a:lnTo>
                  <a:pt x="317" y="12799"/>
                </a:lnTo>
                <a:lnTo>
                  <a:pt x="292" y="14064"/>
                </a:lnTo>
                <a:lnTo>
                  <a:pt x="219" y="15330"/>
                </a:lnTo>
                <a:lnTo>
                  <a:pt x="146" y="16595"/>
                </a:lnTo>
                <a:lnTo>
                  <a:pt x="73" y="17519"/>
                </a:lnTo>
                <a:lnTo>
                  <a:pt x="25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68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36" y="20415"/>
                </a:lnTo>
                <a:lnTo>
                  <a:pt x="560" y="20512"/>
                </a:lnTo>
                <a:lnTo>
                  <a:pt x="609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2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39" y="20780"/>
                </a:lnTo>
                <a:lnTo>
                  <a:pt x="5767" y="20683"/>
                </a:lnTo>
                <a:lnTo>
                  <a:pt x="7057" y="20634"/>
                </a:lnTo>
                <a:lnTo>
                  <a:pt x="8322" y="20585"/>
                </a:lnTo>
                <a:lnTo>
                  <a:pt x="9611" y="20585"/>
                </a:lnTo>
                <a:lnTo>
                  <a:pt x="10877" y="20610"/>
                </a:lnTo>
                <a:lnTo>
                  <a:pt x="12239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58" y="20634"/>
                </a:lnTo>
                <a:lnTo>
                  <a:pt x="13261" y="20634"/>
                </a:lnTo>
                <a:lnTo>
                  <a:pt x="14040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11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62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00" y="19028"/>
                </a:lnTo>
                <a:lnTo>
                  <a:pt x="16522" y="18979"/>
                </a:lnTo>
                <a:lnTo>
                  <a:pt x="16595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38" y="15427"/>
                </a:lnTo>
                <a:lnTo>
                  <a:pt x="16838" y="14429"/>
                </a:lnTo>
                <a:lnTo>
                  <a:pt x="16814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14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71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2" y="1338"/>
                </a:lnTo>
                <a:lnTo>
                  <a:pt x="14259" y="1119"/>
                </a:lnTo>
                <a:lnTo>
                  <a:pt x="13991" y="901"/>
                </a:lnTo>
                <a:lnTo>
                  <a:pt x="13699" y="633"/>
                </a:lnTo>
                <a:lnTo>
                  <a:pt x="13529" y="487"/>
                </a:lnTo>
                <a:lnTo>
                  <a:pt x="13359" y="390"/>
                </a:lnTo>
                <a:lnTo>
                  <a:pt x="13334" y="317"/>
                </a:lnTo>
                <a:lnTo>
                  <a:pt x="13286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3" y="73"/>
                </a:lnTo>
                <a:lnTo>
                  <a:pt x="8249" y="25"/>
                </a:lnTo>
                <a:lnTo>
                  <a:pt x="6619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312;p38">
            <a:extLst>
              <a:ext uri="{FF2B5EF4-FFF2-40B4-BE49-F238E27FC236}">
                <a16:creationId xmlns:a16="http://schemas.microsoft.com/office/drawing/2014/main" id="{7E155937-BC1F-4675-A4A0-B54B07728A3C}"/>
              </a:ext>
            </a:extLst>
          </p:cNvPr>
          <p:cNvSpPr/>
          <p:nvPr/>
        </p:nvSpPr>
        <p:spPr>
          <a:xfrm>
            <a:off x="4640208" y="1247289"/>
            <a:ext cx="285575" cy="353569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13;p38">
            <a:extLst>
              <a:ext uri="{FF2B5EF4-FFF2-40B4-BE49-F238E27FC236}">
                <a16:creationId xmlns:a16="http://schemas.microsoft.com/office/drawing/2014/main" id="{430735FA-2044-4D53-8E76-5A696852F430}"/>
              </a:ext>
            </a:extLst>
          </p:cNvPr>
          <p:cNvSpPr/>
          <p:nvPr/>
        </p:nvSpPr>
        <p:spPr>
          <a:xfrm>
            <a:off x="5087685" y="1300445"/>
            <a:ext cx="294635" cy="253432"/>
          </a:xfrm>
          <a:custGeom>
            <a:avLst/>
            <a:gdLst/>
            <a:ahLst/>
            <a:cxnLst/>
            <a:rect l="l" t="t" r="r" b="b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314;p38">
            <a:extLst>
              <a:ext uri="{FF2B5EF4-FFF2-40B4-BE49-F238E27FC236}">
                <a16:creationId xmlns:a16="http://schemas.microsoft.com/office/drawing/2014/main" id="{93FFC10C-F273-49A9-AE0F-781AD9810142}"/>
              </a:ext>
            </a:extLst>
          </p:cNvPr>
          <p:cNvSpPr/>
          <p:nvPr/>
        </p:nvSpPr>
        <p:spPr>
          <a:xfrm>
            <a:off x="5542579" y="1274892"/>
            <a:ext cx="294229" cy="297937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15;p38">
            <a:extLst>
              <a:ext uri="{FF2B5EF4-FFF2-40B4-BE49-F238E27FC236}">
                <a16:creationId xmlns:a16="http://schemas.microsoft.com/office/drawing/2014/main" id="{CF2DB84B-49BD-4D36-BD16-33AB0B42B05F}"/>
              </a:ext>
            </a:extLst>
          </p:cNvPr>
          <p:cNvSpPr/>
          <p:nvPr/>
        </p:nvSpPr>
        <p:spPr>
          <a:xfrm>
            <a:off x="5999945" y="1294264"/>
            <a:ext cx="291756" cy="257971"/>
          </a:xfrm>
          <a:custGeom>
            <a:avLst/>
            <a:gdLst/>
            <a:ahLst/>
            <a:cxnLst/>
            <a:rect l="l" t="t" r="r" b="b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16;p38">
            <a:extLst>
              <a:ext uri="{FF2B5EF4-FFF2-40B4-BE49-F238E27FC236}">
                <a16:creationId xmlns:a16="http://schemas.microsoft.com/office/drawing/2014/main" id="{E366AD85-0173-4121-897F-ECC833C7B9C9}"/>
              </a:ext>
            </a:extLst>
          </p:cNvPr>
          <p:cNvSpPr/>
          <p:nvPr/>
        </p:nvSpPr>
        <p:spPr>
          <a:xfrm>
            <a:off x="6460189" y="1294264"/>
            <a:ext cx="283102" cy="260850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317;p38">
            <a:extLst>
              <a:ext uri="{FF2B5EF4-FFF2-40B4-BE49-F238E27FC236}">
                <a16:creationId xmlns:a16="http://schemas.microsoft.com/office/drawing/2014/main" id="{DCAD3AA1-7C03-43BC-9168-2BAB7FCCEA4A}"/>
              </a:ext>
            </a:extLst>
          </p:cNvPr>
          <p:cNvSpPr/>
          <p:nvPr/>
        </p:nvSpPr>
        <p:spPr>
          <a:xfrm>
            <a:off x="6922906" y="1297143"/>
            <a:ext cx="262509" cy="25509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18;p38">
            <a:extLst>
              <a:ext uri="{FF2B5EF4-FFF2-40B4-BE49-F238E27FC236}">
                <a16:creationId xmlns:a16="http://schemas.microsoft.com/office/drawing/2014/main" id="{5FE72C49-BB32-478F-8069-90839FB4631E}"/>
              </a:ext>
            </a:extLst>
          </p:cNvPr>
          <p:cNvSpPr/>
          <p:nvPr/>
        </p:nvSpPr>
        <p:spPr>
          <a:xfrm>
            <a:off x="7363796" y="1282715"/>
            <a:ext cx="290926" cy="285168"/>
          </a:xfrm>
          <a:custGeom>
            <a:avLst/>
            <a:gdLst/>
            <a:ahLst/>
            <a:cxnLst/>
            <a:rect l="l" t="t" r="r" b="b"/>
            <a:pathLst>
              <a:path w="17179" h="16839" extrusionOk="0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19;p38">
            <a:extLst>
              <a:ext uri="{FF2B5EF4-FFF2-40B4-BE49-F238E27FC236}">
                <a16:creationId xmlns:a16="http://schemas.microsoft.com/office/drawing/2014/main" id="{DD0EB16F-F479-4014-B093-82504460D9F5}"/>
              </a:ext>
            </a:extLst>
          </p:cNvPr>
          <p:cNvSpPr/>
          <p:nvPr/>
        </p:nvSpPr>
        <p:spPr>
          <a:xfrm>
            <a:off x="7789428" y="1251404"/>
            <a:ext cx="355212" cy="349860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20;p38">
            <a:extLst>
              <a:ext uri="{FF2B5EF4-FFF2-40B4-BE49-F238E27FC236}">
                <a16:creationId xmlns:a16="http://schemas.microsoft.com/office/drawing/2014/main" id="{27D5D004-3420-461F-8FA1-0D8621748E74}"/>
              </a:ext>
            </a:extLst>
          </p:cNvPr>
          <p:cNvSpPr/>
          <p:nvPr/>
        </p:nvSpPr>
        <p:spPr>
          <a:xfrm>
            <a:off x="8253381" y="1263766"/>
            <a:ext cx="332959" cy="318141"/>
          </a:xfrm>
          <a:custGeom>
            <a:avLst/>
            <a:gdLst/>
            <a:ahLst/>
            <a:cxnLst/>
            <a:rect l="l" t="t" r="r" b="b"/>
            <a:pathLst>
              <a:path w="19661" h="18786" extrusionOk="0">
                <a:moveTo>
                  <a:pt x="10269" y="1460"/>
                </a:moveTo>
                <a:lnTo>
                  <a:pt x="10755" y="1485"/>
                </a:lnTo>
                <a:lnTo>
                  <a:pt x="11266" y="1533"/>
                </a:lnTo>
                <a:lnTo>
                  <a:pt x="11753" y="1631"/>
                </a:lnTo>
                <a:lnTo>
                  <a:pt x="11680" y="1728"/>
                </a:lnTo>
                <a:lnTo>
                  <a:pt x="11631" y="1850"/>
                </a:lnTo>
                <a:lnTo>
                  <a:pt x="11631" y="1874"/>
                </a:lnTo>
                <a:lnTo>
                  <a:pt x="11656" y="1874"/>
                </a:lnTo>
                <a:lnTo>
                  <a:pt x="11753" y="1850"/>
                </a:lnTo>
                <a:lnTo>
                  <a:pt x="11826" y="1825"/>
                </a:lnTo>
                <a:lnTo>
                  <a:pt x="12021" y="1752"/>
                </a:lnTo>
                <a:lnTo>
                  <a:pt x="12069" y="1728"/>
                </a:lnTo>
                <a:lnTo>
                  <a:pt x="12386" y="1825"/>
                </a:lnTo>
                <a:lnTo>
                  <a:pt x="12361" y="1850"/>
                </a:lnTo>
                <a:lnTo>
                  <a:pt x="12264" y="1923"/>
                </a:lnTo>
                <a:lnTo>
                  <a:pt x="12167" y="2020"/>
                </a:lnTo>
                <a:lnTo>
                  <a:pt x="12021" y="2239"/>
                </a:lnTo>
                <a:lnTo>
                  <a:pt x="12021" y="2263"/>
                </a:lnTo>
                <a:lnTo>
                  <a:pt x="12045" y="2263"/>
                </a:lnTo>
                <a:lnTo>
                  <a:pt x="12264" y="2166"/>
                </a:lnTo>
                <a:lnTo>
                  <a:pt x="12483" y="2069"/>
                </a:lnTo>
                <a:lnTo>
                  <a:pt x="12605" y="2020"/>
                </a:lnTo>
                <a:lnTo>
                  <a:pt x="12751" y="1971"/>
                </a:lnTo>
                <a:lnTo>
                  <a:pt x="13091" y="2142"/>
                </a:lnTo>
                <a:lnTo>
                  <a:pt x="13164" y="2166"/>
                </a:lnTo>
                <a:lnTo>
                  <a:pt x="12970" y="2239"/>
                </a:lnTo>
                <a:lnTo>
                  <a:pt x="12799" y="2336"/>
                </a:lnTo>
                <a:lnTo>
                  <a:pt x="12629" y="2434"/>
                </a:lnTo>
                <a:lnTo>
                  <a:pt x="12483" y="2580"/>
                </a:lnTo>
                <a:lnTo>
                  <a:pt x="12459" y="2628"/>
                </a:lnTo>
                <a:lnTo>
                  <a:pt x="12459" y="2677"/>
                </a:lnTo>
                <a:lnTo>
                  <a:pt x="12507" y="2701"/>
                </a:lnTo>
                <a:lnTo>
                  <a:pt x="12556" y="2701"/>
                </a:lnTo>
                <a:lnTo>
                  <a:pt x="12726" y="2653"/>
                </a:lnTo>
                <a:lnTo>
                  <a:pt x="12897" y="2604"/>
                </a:lnTo>
                <a:lnTo>
                  <a:pt x="13237" y="2458"/>
                </a:lnTo>
                <a:lnTo>
                  <a:pt x="13408" y="2409"/>
                </a:lnTo>
                <a:lnTo>
                  <a:pt x="13578" y="2385"/>
                </a:lnTo>
                <a:lnTo>
                  <a:pt x="14162" y="2701"/>
                </a:lnTo>
                <a:lnTo>
                  <a:pt x="13967" y="2750"/>
                </a:lnTo>
                <a:lnTo>
                  <a:pt x="13578" y="2847"/>
                </a:lnTo>
                <a:lnTo>
                  <a:pt x="13383" y="2945"/>
                </a:lnTo>
                <a:lnTo>
                  <a:pt x="13310" y="2993"/>
                </a:lnTo>
                <a:lnTo>
                  <a:pt x="13262" y="3066"/>
                </a:lnTo>
                <a:lnTo>
                  <a:pt x="13310" y="3115"/>
                </a:lnTo>
                <a:lnTo>
                  <a:pt x="13383" y="3139"/>
                </a:lnTo>
                <a:lnTo>
                  <a:pt x="13554" y="3139"/>
                </a:lnTo>
                <a:lnTo>
                  <a:pt x="13846" y="3042"/>
                </a:lnTo>
                <a:lnTo>
                  <a:pt x="14186" y="2993"/>
                </a:lnTo>
                <a:lnTo>
                  <a:pt x="14551" y="2920"/>
                </a:lnTo>
                <a:lnTo>
                  <a:pt x="14916" y="3139"/>
                </a:lnTo>
                <a:lnTo>
                  <a:pt x="14527" y="3261"/>
                </a:lnTo>
                <a:lnTo>
                  <a:pt x="14162" y="3407"/>
                </a:lnTo>
                <a:lnTo>
                  <a:pt x="13870" y="3553"/>
                </a:lnTo>
                <a:lnTo>
                  <a:pt x="13651" y="3675"/>
                </a:lnTo>
                <a:lnTo>
                  <a:pt x="13627" y="3723"/>
                </a:lnTo>
                <a:lnTo>
                  <a:pt x="13602" y="3772"/>
                </a:lnTo>
                <a:lnTo>
                  <a:pt x="13651" y="3821"/>
                </a:lnTo>
                <a:lnTo>
                  <a:pt x="13700" y="3845"/>
                </a:lnTo>
                <a:lnTo>
                  <a:pt x="13846" y="3845"/>
                </a:lnTo>
                <a:lnTo>
                  <a:pt x="13967" y="3821"/>
                </a:lnTo>
                <a:lnTo>
                  <a:pt x="14235" y="3748"/>
                </a:lnTo>
                <a:lnTo>
                  <a:pt x="14770" y="3553"/>
                </a:lnTo>
                <a:lnTo>
                  <a:pt x="15087" y="3480"/>
                </a:lnTo>
                <a:lnTo>
                  <a:pt x="15379" y="3431"/>
                </a:lnTo>
                <a:lnTo>
                  <a:pt x="15865" y="3772"/>
                </a:lnTo>
                <a:lnTo>
                  <a:pt x="16036" y="3894"/>
                </a:lnTo>
                <a:lnTo>
                  <a:pt x="15792" y="3918"/>
                </a:lnTo>
                <a:lnTo>
                  <a:pt x="15525" y="3942"/>
                </a:lnTo>
                <a:lnTo>
                  <a:pt x="15038" y="4064"/>
                </a:lnTo>
                <a:lnTo>
                  <a:pt x="14551" y="4210"/>
                </a:lnTo>
                <a:lnTo>
                  <a:pt x="14138" y="4356"/>
                </a:lnTo>
                <a:lnTo>
                  <a:pt x="14113" y="4380"/>
                </a:lnTo>
                <a:lnTo>
                  <a:pt x="14138" y="4405"/>
                </a:lnTo>
                <a:lnTo>
                  <a:pt x="14284" y="4405"/>
                </a:lnTo>
                <a:lnTo>
                  <a:pt x="14600" y="4380"/>
                </a:lnTo>
                <a:lnTo>
                  <a:pt x="15257" y="4283"/>
                </a:lnTo>
                <a:lnTo>
                  <a:pt x="15841" y="4210"/>
                </a:lnTo>
                <a:lnTo>
                  <a:pt x="16400" y="4186"/>
                </a:lnTo>
                <a:lnTo>
                  <a:pt x="16644" y="4405"/>
                </a:lnTo>
                <a:lnTo>
                  <a:pt x="16863" y="4648"/>
                </a:lnTo>
                <a:lnTo>
                  <a:pt x="16741" y="4599"/>
                </a:lnTo>
                <a:lnTo>
                  <a:pt x="16619" y="4575"/>
                </a:lnTo>
                <a:lnTo>
                  <a:pt x="16376" y="4575"/>
                </a:lnTo>
                <a:lnTo>
                  <a:pt x="16133" y="4599"/>
                </a:lnTo>
                <a:lnTo>
                  <a:pt x="15914" y="4648"/>
                </a:lnTo>
                <a:lnTo>
                  <a:pt x="15306" y="4770"/>
                </a:lnTo>
                <a:lnTo>
                  <a:pt x="15160" y="4794"/>
                </a:lnTo>
                <a:lnTo>
                  <a:pt x="15014" y="4867"/>
                </a:lnTo>
                <a:lnTo>
                  <a:pt x="14868" y="4916"/>
                </a:lnTo>
                <a:lnTo>
                  <a:pt x="14722" y="4964"/>
                </a:lnTo>
                <a:lnTo>
                  <a:pt x="14941" y="4989"/>
                </a:lnTo>
                <a:lnTo>
                  <a:pt x="15184" y="5037"/>
                </a:lnTo>
                <a:lnTo>
                  <a:pt x="15427" y="5013"/>
                </a:lnTo>
                <a:lnTo>
                  <a:pt x="15671" y="4964"/>
                </a:lnTo>
                <a:lnTo>
                  <a:pt x="15987" y="4916"/>
                </a:lnTo>
                <a:lnTo>
                  <a:pt x="16279" y="4891"/>
                </a:lnTo>
                <a:lnTo>
                  <a:pt x="16595" y="4867"/>
                </a:lnTo>
                <a:lnTo>
                  <a:pt x="16887" y="4794"/>
                </a:lnTo>
                <a:lnTo>
                  <a:pt x="16911" y="4770"/>
                </a:lnTo>
                <a:lnTo>
                  <a:pt x="16936" y="4721"/>
                </a:lnTo>
                <a:lnTo>
                  <a:pt x="17276" y="5135"/>
                </a:lnTo>
                <a:lnTo>
                  <a:pt x="17568" y="5597"/>
                </a:lnTo>
                <a:lnTo>
                  <a:pt x="17447" y="5524"/>
                </a:lnTo>
                <a:lnTo>
                  <a:pt x="17301" y="5475"/>
                </a:lnTo>
                <a:lnTo>
                  <a:pt x="17009" y="5402"/>
                </a:lnTo>
                <a:lnTo>
                  <a:pt x="16717" y="5402"/>
                </a:lnTo>
                <a:lnTo>
                  <a:pt x="16425" y="5427"/>
                </a:lnTo>
                <a:lnTo>
                  <a:pt x="16230" y="5451"/>
                </a:lnTo>
                <a:lnTo>
                  <a:pt x="16036" y="5500"/>
                </a:lnTo>
                <a:lnTo>
                  <a:pt x="15646" y="5621"/>
                </a:lnTo>
                <a:lnTo>
                  <a:pt x="15281" y="5767"/>
                </a:lnTo>
                <a:lnTo>
                  <a:pt x="14916" y="5889"/>
                </a:lnTo>
                <a:lnTo>
                  <a:pt x="14916" y="5889"/>
                </a:lnTo>
                <a:lnTo>
                  <a:pt x="15549" y="5840"/>
                </a:lnTo>
                <a:lnTo>
                  <a:pt x="16181" y="5743"/>
                </a:lnTo>
                <a:lnTo>
                  <a:pt x="16546" y="5719"/>
                </a:lnTo>
                <a:lnTo>
                  <a:pt x="16911" y="5719"/>
                </a:lnTo>
                <a:lnTo>
                  <a:pt x="17252" y="5792"/>
                </a:lnTo>
                <a:lnTo>
                  <a:pt x="17617" y="5913"/>
                </a:lnTo>
                <a:lnTo>
                  <a:pt x="17690" y="5913"/>
                </a:lnTo>
                <a:lnTo>
                  <a:pt x="17739" y="5865"/>
                </a:lnTo>
                <a:lnTo>
                  <a:pt x="17982" y="6376"/>
                </a:lnTo>
                <a:lnTo>
                  <a:pt x="17885" y="6278"/>
                </a:lnTo>
                <a:lnTo>
                  <a:pt x="17763" y="6230"/>
                </a:lnTo>
                <a:lnTo>
                  <a:pt x="17617" y="6181"/>
                </a:lnTo>
                <a:lnTo>
                  <a:pt x="17471" y="6157"/>
                </a:lnTo>
                <a:lnTo>
                  <a:pt x="17130" y="6132"/>
                </a:lnTo>
                <a:lnTo>
                  <a:pt x="16765" y="6157"/>
                </a:lnTo>
                <a:lnTo>
                  <a:pt x="16425" y="6230"/>
                </a:lnTo>
                <a:lnTo>
                  <a:pt x="16084" y="6303"/>
                </a:lnTo>
                <a:lnTo>
                  <a:pt x="15549" y="6449"/>
                </a:lnTo>
                <a:lnTo>
                  <a:pt x="15525" y="6473"/>
                </a:lnTo>
                <a:lnTo>
                  <a:pt x="15549" y="6497"/>
                </a:lnTo>
                <a:lnTo>
                  <a:pt x="15817" y="6522"/>
                </a:lnTo>
                <a:lnTo>
                  <a:pt x="16108" y="6522"/>
                </a:lnTo>
                <a:lnTo>
                  <a:pt x="16400" y="6497"/>
                </a:lnTo>
                <a:lnTo>
                  <a:pt x="16668" y="6473"/>
                </a:lnTo>
                <a:lnTo>
                  <a:pt x="17082" y="6449"/>
                </a:lnTo>
                <a:lnTo>
                  <a:pt x="17301" y="6449"/>
                </a:lnTo>
                <a:lnTo>
                  <a:pt x="17495" y="6473"/>
                </a:lnTo>
                <a:lnTo>
                  <a:pt x="17641" y="6522"/>
                </a:lnTo>
                <a:lnTo>
                  <a:pt x="17763" y="6570"/>
                </a:lnTo>
                <a:lnTo>
                  <a:pt x="17885" y="6619"/>
                </a:lnTo>
                <a:lnTo>
                  <a:pt x="18031" y="6643"/>
                </a:lnTo>
                <a:lnTo>
                  <a:pt x="18055" y="6643"/>
                </a:lnTo>
                <a:lnTo>
                  <a:pt x="18079" y="6619"/>
                </a:lnTo>
                <a:lnTo>
                  <a:pt x="18225" y="6984"/>
                </a:lnTo>
                <a:lnTo>
                  <a:pt x="17958" y="6911"/>
                </a:lnTo>
                <a:lnTo>
                  <a:pt x="17641" y="6862"/>
                </a:lnTo>
                <a:lnTo>
                  <a:pt x="17301" y="6862"/>
                </a:lnTo>
                <a:lnTo>
                  <a:pt x="16984" y="6911"/>
                </a:lnTo>
                <a:lnTo>
                  <a:pt x="16644" y="6984"/>
                </a:lnTo>
                <a:lnTo>
                  <a:pt x="16327" y="7081"/>
                </a:lnTo>
                <a:lnTo>
                  <a:pt x="16036" y="7203"/>
                </a:lnTo>
                <a:lnTo>
                  <a:pt x="15768" y="7325"/>
                </a:lnTo>
                <a:lnTo>
                  <a:pt x="15768" y="7349"/>
                </a:lnTo>
                <a:lnTo>
                  <a:pt x="15792" y="7373"/>
                </a:lnTo>
                <a:lnTo>
                  <a:pt x="16108" y="7349"/>
                </a:lnTo>
                <a:lnTo>
                  <a:pt x="16400" y="7325"/>
                </a:lnTo>
                <a:lnTo>
                  <a:pt x="17009" y="7252"/>
                </a:lnTo>
                <a:lnTo>
                  <a:pt x="17325" y="7227"/>
                </a:lnTo>
                <a:lnTo>
                  <a:pt x="17641" y="7203"/>
                </a:lnTo>
                <a:lnTo>
                  <a:pt x="17933" y="7179"/>
                </a:lnTo>
                <a:lnTo>
                  <a:pt x="18250" y="7130"/>
                </a:lnTo>
                <a:lnTo>
                  <a:pt x="18274" y="7106"/>
                </a:lnTo>
                <a:lnTo>
                  <a:pt x="18542" y="7909"/>
                </a:lnTo>
                <a:lnTo>
                  <a:pt x="18298" y="7860"/>
                </a:lnTo>
                <a:lnTo>
                  <a:pt x="18055" y="7860"/>
                </a:lnTo>
                <a:lnTo>
                  <a:pt x="17568" y="7836"/>
                </a:lnTo>
                <a:lnTo>
                  <a:pt x="17179" y="7811"/>
                </a:lnTo>
                <a:lnTo>
                  <a:pt x="16765" y="7836"/>
                </a:lnTo>
                <a:lnTo>
                  <a:pt x="16571" y="7860"/>
                </a:lnTo>
                <a:lnTo>
                  <a:pt x="16376" y="7909"/>
                </a:lnTo>
                <a:lnTo>
                  <a:pt x="16206" y="7957"/>
                </a:lnTo>
                <a:lnTo>
                  <a:pt x="16011" y="8055"/>
                </a:lnTo>
                <a:lnTo>
                  <a:pt x="15987" y="8055"/>
                </a:lnTo>
                <a:lnTo>
                  <a:pt x="15987" y="8079"/>
                </a:lnTo>
                <a:lnTo>
                  <a:pt x="16011" y="8103"/>
                </a:lnTo>
                <a:lnTo>
                  <a:pt x="16036" y="8128"/>
                </a:lnTo>
                <a:lnTo>
                  <a:pt x="16425" y="8152"/>
                </a:lnTo>
                <a:lnTo>
                  <a:pt x="16790" y="8128"/>
                </a:lnTo>
                <a:lnTo>
                  <a:pt x="17568" y="8128"/>
                </a:lnTo>
                <a:lnTo>
                  <a:pt x="17836" y="8152"/>
                </a:lnTo>
                <a:lnTo>
                  <a:pt x="18104" y="8200"/>
                </a:lnTo>
                <a:lnTo>
                  <a:pt x="18371" y="8225"/>
                </a:lnTo>
                <a:lnTo>
                  <a:pt x="18639" y="8249"/>
                </a:lnTo>
                <a:lnTo>
                  <a:pt x="18858" y="9076"/>
                </a:lnTo>
                <a:lnTo>
                  <a:pt x="18566" y="8882"/>
                </a:lnTo>
                <a:lnTo>
                  <a:pt x="18225" y="8711"/>
                </a:lnTo>
                <a:lnTo>
                  <a:pt x="17885" y="8565"/>
                </a:lnTo>
                <a:lnTo>
                  <a:pt x="17568" y="8444"/>
                </a:lnTo>
                <a:lnTo>
                  <a:pt x="17276" y="8371"/>
                </a:lnTo>
                <a:lnTo>
                  <a:pt x="17082" y="8322"/>
                </a:lnTo>
                <a:lnTo>
                  <a:pt x="16887" y="8298"/>
                </a:lnTo>
                <a:lnTo>
                  <a:pt x="16717" y="8298"/>
                </a:lnTo>
                <a:lnTo>
                  <a:pt x="16546" y="8322"/>
                </a:lnTo>
                <a:lnTo>
                  <a:pt x="16473" y="8346"/>
                </a:lnTo>
                <a:lnTo>
                  <a:pt x="16400" y="8395"/>
                </a:lnTo>
                <a:lnTo>
                  <a:pt x="16352" y="8444"/>
                </a:lnTo>
                <a:lnTo>
                  <a:pt x="16303" y="8517"/>
                </a:lnTo>
                <a:lnTo>
                  <a:pt x="16327" y="8541"/>
                </a:lnTo>
                <a:lnTo>
                  <a:pt x="16449" y="8590"/>
                </a:lnTo>
                <a:lnTo>
                  <a:pt x="16595" y="8614"/>
                </a:lnTo>
                <a:lnTo>
                  <a:pt x="16887" y="8687"/>
                </a:lnTo>
                <a:lnTo>
                  <a:pt x="17179" y="8711"/>
                </a:lnTo>
                <a:lnTo>
                  <a:pt x="17471" y="8784"/>
                </a:lnTo>
                <a:lnTo>
                  <a:pt x="17812" y="8930"/>
                </a:lnTo>
                <a:lnTo>
                  <a:pt x="18128" y="9076"/>
                </a:lnTo>
                <a:lnTo>
                  <a:pt x="18420" y="9271"/>
                </a:lnTo>
                <a:lnTo>
                  <a:pt x="18712" y="9466"/>
                </a:lnTo>
                <a:lnTo>
                  <a:pt x="18420" y="9295"/>
                </a:lnTo>
                <a:lnTo>
                  <a:pt x="18250" y="9198"/>
                </a:lnTo>
                <a:lnTo>
                  <a:pt x="18055" y="9101"/>
                </a:lnTo>
                <a:lnTo>
                  <a:pt x="17690" y="9003"/>
                </a:lnTo>
                <a:lnTo>
                  <a:pt x="17276" y="8930"/>
                </a:lnTo>
                <a:lnTo>
                  <a:pt x="16887" y="8906"/>
                </a:lnTo>
                <a:lnTo>
                  <a:pt x="16473" y="8930"/>
                </a:lnTo>
                <a:lnTo>
                  <a:pt x="16084" y="8979"/>
                </a:lnTo>
                <a:lnTo>
                  <a:pt x="15695" y="9101"/>
                </a:lnTo>
                <a:lnTo>
                  <a:pt x="15330" y="9247"/>
                </a:lnTo>
                <a:lnTo>
                  <a:pt x="15160" y="9344"/>
                </a:lnTo>
                <a:lnTo>
                  <a:pt x="14941" y="9441"/>
                </a:lnTo>
                <a:lnTo>
                  <a:pt x="14746" y="9587"/>
                </a:lnTo>
                <a:lnTo>
                  <a:pt x="14551" y="9758"/>
                </a:lnTo>
                <a:lnTo>
                  <a:pt x="14478" y="9198"/>
                </a:lnTo>
                <a:lnTo>
                  <a:pt x="14381" y="8638"/>
                </a:lnTo>
                <a:lnTo>
                  <a:pt x="14259" y="8103"/>
                </a:lnTo>
                <a:lnTo>
                  <a:pt x="14113" y="7568"/>
                </a:lnTo>
                <a:lnTo>
                  <a:pt x="13943" y="7033"/>
                </a:lnTo>
                <a:lnTo>
                  <a:pt x="13748" y="6497"/>
                </a:lnTo>
                <a:lnTo>
                  <a:pt x="13529" y="5986"/>
                </a:lnTo>
                <a:lnTo>
                  <a:pt x="13286" y="5500"/>
                </a:lnTo>
                <a:lnTo>
                  <a:pt x="12799" y="4526"/>
                </a:lnTo>
                <a:lnTo>
                  <a:pt x="12532" y="4040"/>
                </a:lnTo>
                <a:lnTo>
                  <a:pt x="12264" y="3577"/>
                </a:lnTo>
                <a:lnTo>
                  <a:pt x="12045" y="3237"/>
                </a:lnTo>
                <a:lnTo>
                  <a:pt x="11802" y="2896"/>
                </a:lnTo>
                <a:lnTo>
                  <a:pt x="11656" y="2726"/>
                </a:lnTo>
                <a:lnTo>
                  <a:pt x="11485" y="2580"/>
                </a:lnTo>
                <a:lnTo>
                  <a:pt x="11339" y="2482"/>
                </a:lnTo>
                <a:lnTo>
                  <a:pt x="11145" y="2385"/>
                </a:lnTo>
                <a:lnTo>
                  <a:pt x="11072" y="2385"/>
                </a:lnTo>
                <a:lnTo>
                  <a:pt x="11047" y="2434"/>
                </a:lnTo>
                <a:lnTo>
                  <a:pt x="11023" y="2482"/>
                </a:lnTo>
                <a:lnTo>
                  <a:pt x="11047" y="2555"/>
                </a:lnTo>
                <a:lnTo>
                  <a:pt x="11339" y="2896"/>
                </a:lnTo>
                <a:lnTo>
                  <a:pt x="11631" y="3285"/>
                </a:lnTo>
                <a:lnTo>
                  <a:pt x="11875" y="3650"/>
                </a:lnTo>
                <a:lnTo>
                  <a:pt x="12118" y="4040"/>
                </a:lnTo>
                <a:lnTo>
                  <a:pt x="12556" y="4843"/>
                </a:lnTo>
                <a:lnTo>
                  <a:pt x="12970" y="5670"/>
                </a:lnTo>
                <a:lnTo>
                  <a:pt x="13189" y="6157"/>
                </a:lnTo>
                <a:lnTo>
                  <a:pt x="13383" y="6643"/>
                </a:lnTo>
                <a:lnTo>
                  <a:pt x="13578" y="7154"/>
                </a:lnTo>
                <a:lnTo>
                  <a:pt x="13724" y="7665"/>
                </a:lnTo>
                <a:lnTo>
                  <a:pt x="13870" y="8176"/>
                </a:lnTo>
                <a:lnTo>
                  <a:pt x="13992" y="8687"/>
                </a:lnTo>
                <a:lnTo>
                  <a:pt x="14089" y="9222"/>
                </a:lnTo>
                <a:lnTo>
                  <a:pt x="14138" y="9733"/>
                </a:lnTo>
                <a:lnTo>
                  <a:pt x="13967" y="9563"/>
                </a:lnTo>
                <a:lnTo>
                  <a:pt x="13773" y="9393"/>
                </a:lnTo>
                <a:lnTo>
                  <a:pt x="13578" y="9222"/>
                </a:lnTo>
                <a:lnTo>
                  <a:pt x="13383" y="9101"/>
                </a:lnTo>
                <a:lnTo>
                  <a:pt x="13213" y="9003"/>
                </a:lnTo>
                <a:lnTo>
                  <a:pt x="13043" y="8930"/>
                </a:lnTo>
                <a:lnTo>
                  <a:pt x="12702" y="8833"/>
                </a:lnTo>
                <a:lnTo>
                  <a:pt x="12337" y="8784"/>
                </a:lnTo>
                <a:lnTo>
                  <a:pt x="11972" y="8760"/>
                </a:lnTo>
                <a:lnTo>
                  <a:pt x="11631" y="8760"/>
                </a:lnTo>
                <a:lnTo>
                  <a:pt x="11315" y="8833"/>
                </a:lnTo>
                <a:lnTo>
                  <a:pt x="10999" y="8930"/>
                </a:lnTo>
                <a:lnTo>
                  <a:pt x="10682" y="9052"/>
                </a:lnTo>
                <a:lnTo>
                  <a:pt x="10390" y="9222"/>
                </a:lnTo>
                <a:lnTo>
                  <a:pt x="10220" y="9295"/>
                </a:lnTo>
                <a:lnTo>
                  <a:pt x="10074" y="9417"/>
                </a:lnTo>
                <a:lnTo>
                  <a:pt x="10123" y="9271"/>
                </a:lnTo>
                <a:lnTo>
                  <a:pt x="10171" y="9125"/>
                </a:lnTo>
                <a:lnTo>
                  <a:pt x="10220" y="8833"/>
                </a:lnTo>
                <a:lnTo>
                  <a:pt x="10244" y="8225"/>
                </a:lnTo>
                <a:lnTo>
                  <a:pt x="10269" y="7738"/>
                </a:lnTo>
                <a:lnTo>
                  <a:pt x="10269" y="7227"/>
                </a:lnTo>
                <a:lnTo>
                  <a:pt x="10244" y="6230"/>
                </a:lnTo>
                <a:lnTo>
                  <a:pt x="10171" y="4186"/>
                </a:lnTo>
                <a:lnTo>
                  <a:pt x="10171" y="3772"/>
                </a:lnTo>
                <a:lnTo>
                  <a:pt x="10171" y="3310"/>
                </a:lnTo>
                <a:lnTo>
                  <a:pt x="10147" y="2872"/>
                </a:lnTo>
                <a:lnTo>
                  <a:pt x="10123" y="2653"/>
                </a:lnTo>
                <a:lnTo>
                  <a:pt x="10074" y="2458"/>
                </a:lnTo>
                <a:lnTo>
                  <a:pt x="10050" y="2409"/>
                </a:lnTo>
                <a:lnTo>
                  <a:pt x="10025" y="2385"/>
                </a:lnTo>
                <a:lnTo>
                  <a:pt x="9952" y="2361"/>
                </a:lnTo>
                <a:lnTo>
                  <a:pt x="9879" y="2385"/>
                </a:lnTo>
                <a:lnTo>
                  <a:pt x="9831" y="2458"/>
                </a:lnTo>
                <a:lnTo>
                  <a:pt x="9782" y="2628"/>
                </a:lnTo>
                <a:lnTo>
                  <a:pt x="9733" y="2823"/>
                </a:lnTo>
                <a:lnTo>
                  <a:pt x="9709" y="3042"/>
                </a:lnTo>
                <a:lnTo>
                  <a:pt x="9685" y="3237"/>
                </a:lnTo>
                <a:lnTo>
                  <a:pt x="9685" y="3650"/>
                </a:lnTo>
                <a:lnTo>
                  <a:pt x="9685" y="4040"/>
                </a:lnTo>
                <a:lnTo>
                  <a:pt x="9709" y="4989"/>
                </a:lnTo>
                <a:lnTo>
                  <a:pt x="9758" y="5913"/>
                </a:lnTo>
                <a:lnTo>
                  <a:pt x="9782" y="6862"/>
                </a:lnTo>
                <a:lnTo>
                  <a:pt x="9782" y="7787"/>
                </a:lnTo>
                <a:lnTo>
                  <a:pt x="9733" y="8638"/>
                </a:lnTo>
                <a:lnTo>
                  <a:pt x="9685" y="8930"/>
                </a:lnTo>
                <a:lnTo>
                  <a:pt x="9660" y="9198"/>
                </a:lnTo>
                <a:lnTo>
                  <a:pt x="9441" y="9052"/>
                </a:lnTo>
                <a:lnTo>
                  <a:pt x="9222" y="8930"/>
                </a:lnTo>
                <a:lnTo>
                  <a:pt x="8979" y="8833"/>
                </a:lnTo>
                <a:lnTo>
                  <a:pt x="8711" y="8760"/>
                </a:lnTo>
                <a:lnTo>
                  <a:pt x="8444" y="8711"/>
                </a:lnTo>
                <a:lnTo>
                  <a:pt x="7690" y="8711"/>
                </a:lnTo>
                <a:lnTo>
                  <a:pt x="7325" y="8784"/>
                </a:lnTo>
                <a:lnTo>
                  <a:pt x="6960" y="8882"/>
                </a:lnTo>
                <a:lnTo>
                  <a:pt x="6619" y="8979"/>
                </a:lnTo>
                <a:lnTo>
                  <a:pt x="6278" y="9125"/>
                </a:lnTo>
                <a:lnTo>
                  <a:pt x="5913" y="9295"/>
                </a:lnTo>
                <a:lnTo>
                  <a:pt x="5548" y="9514"/>
                </a:lnTo>
                <a:lnTo>
                  <a:pt x="5548" y="9393"/>
                </a:lnTo>
                <a:lnTo>
                  <a:pt x="5548" y="9295"/>
                </a:lnTo>
                <a:lnTo>
                  <a:pt x="5646" y="8760"/>
                </a:lnTo>
                <a:lnTo>
                  <a:pt x="5792" y="8249"/>
                </a:lnTo>
                <a:lnTo>
                  <a:pt x="5938" y="7763"/>
                </a:lnTo>
                <a:lnTo>
                  <a:pt x="6132" y="7252"/>
                </a:lnTo>
                <a:lnTo>
                  <a:pt x="6400" y="6473"/>
                </a:lnTo>
                <a:lnTo>
                  <a:pt x="6570" y="6084"/>
                </a:lnTo>
                <a:lnTo>
                  <a:pt x="6741" y="5719"/>
                </a:lnTo>
                <a:lnTo>
                  <a:pt x="7227" y="4867"/>
                </a:lnTo>
                <a:lnTo>
                  <a:pt x="7738" y="4015"/>
                </a:lnTo>
                <a:lnTo>
                  <a:pt x="8249" y="3212"/>
                </a:lnTo>
                <a:lnTo>
                  <a:pt x="8492" y="2799"/>
                </a:lnTo>
                <a:lnTo>
                  <a:pt x="8590" y="2580"/>
                </a:lnTo>
                <a:lnTo>
                  <a:pt x="8687" y="2361"/>
                </a:lnTo>
                <a:lnTo>
                  <a:pt x="8663" y="2312"/>
                </a:lnTo>
                <a:lnTo>
                  <a:pt x="8638" y="2263"/>
                </a:lnTo>
                <a:lnTo>
                  <a:pt x="8590" y="2239"/>
                </a:lnTo>
                <a:lnTo>
                  <a:pt x="8517" y="2263"/>
                </a:lnTo>
                <a:lnTo>
                  <a:pt x="8371" y="2434"/>
                </a:lnTo>
                <a:lnTo>
                  <a:pt x="8225" y="2580"/>
                </a:lnTo>
                <a:lnTo>
                  <a:pt x="7933" y="2920"/>
                </a:lnTo>
                <a:lnTo>
                  <a:pt x="7690" y="3285"/>
                </a:lnTo>
                <a:lnTo>
                  <a:pt x="7422" y="3650"/>
                </a:lnTo>
                <a:lnTo>
                  <a:pt x="7154" y="4064"/>
                </a:lnTo>
                <a:lnTo>
                  <a:pt x="6911" y="4478"/>
                </a:lnTo>
                <a:lnTo>
                  <a:pt x="6424" y="5329"/>
                </a:lnTo>
                <a:lnTo>
                  <a:pt x="6230" y="5694"/>
                </a:lnTo>
                <a:lnTo>
                  <a:pt x="6059" y="6084"/>
                </a:lnTo>
                <a:lnTo>
                  <a:pt x="5767" y="6838"/>
                </a:lnTo>
                <a:lnTo>
                  <a:pt x="5621" y="7227"/>
                </a:lnTo>
                <a:lnTo>
                  <a:pt x="5402" y="7933"/>
                </a:lnTo>
                <a:lnTo>
                  <a:pt x="5281" y="8346"/>
                </a:lnTo>
                <a:lnTo>
                  <a:pt x="5159" y="8784"/>
                </a:lnTo>
                <a:lnTo>
                  <a:pt x="5086" y="9174"/>
                </a:lnTo>
                <a:lnTo>
                  <a:pt x="5062" y="9514"/>
                </a:lnTo>
                <a:lnTo>
                  <a:pt x="4916" y="9393"/>
                </a:lnTo>
                <a:lnTo>
                  <a:pt x="4770" y="9295"/>
                </a:lnTo>
                <a:lnTo>
                  <a:pt x="4478" y="9101"/>
                </a:lnTo>
                <a:lnTo>
                  <a:pt x="4283" y="9003"/>
                </a:lnTo>
                <a:lnTo>
                  <a:pt x="4088" y="8930"/>
                </a:lnTo>
                <a:lnTo>
                  <a:pt x="3869" y="8857"/>
                </a:lnTo>
                <a:lnTo>
                  <a:pt x="3650" y="8809"/>
                </a:lnTo>
                <a:lnTo>
                  <a:pt x="3212" y="8760"/>
                </a:lnTo>
                <a:lnTo>
                  <a:pt x="2774" y="8736"/>
                </a:lnTo>
                <a:lnTo>
                  <a:pt x="2507" y="8760"/>
                </a:lnTo>
                <a:lnTo>
                  <a:pt x="2215" y="8784"/>
                </a:lnTo>
                <a:lnTo>
                  <a:pt x="1874" y="8857"/>
                </a:lnTo>
                <a:lnTo>
                  <a:pt x="1558" y="8930"/>
                </a:lnTo>
                <a:lnTo>
                  <a:pt x="1241" y="9052"/>
                </a:lnTo>
                <a:lnTo>
                  <a:pt x="949" y="9198"/>
                </a:lnTo>
                <a:lnTo>
                  <a:pt x="682" y="9393"/>
                </a:lnTo>
                <a:lnTo>
                  <a:pt x="463" y="9612"/>
                </a:lnTo>
                <a:lnTo>
                  <a:pt x="584" y="9198"/>
                </a:lnTo>
                <a:lnTo>
                  <a:pt x="682" y="8809"/>
                </a:lnTo>
                <a:lnTo>
                  <a:pt x="803" y="8322"/>
                </a:lnTo>
                <a:lnTo>
                  <a:pt x="925" y="7836"/>
                </a:lnTo>
                <a:lnTo>
                  <a:pt x="1095" y="7373"/>
                </a:lnTo>
                <a:lnTo>
                  <a:pt x="1266" y="6911"/>
                </a:lnTo>
                <a:lnTo>
                  <a:pt x="1460" y="6497"/>
                </a:lnTo>
                <a:lnTo>
                  <a:pt x="1679" y="6108"/>
                </a:lnTo>
                <a:lnTo>
                  <a:pt x="1923" y="5719"/>
                </a:lnTo>
                <a:lnTo>
                  <a:pt x="2166" y="5329"/>
                </a:lnTo>
                <a:lnTo>
                  <a:pt x="2458" y="4964"/>
                </a:lnTo>
                <a:lnTo>
                  <a:pt x="2726" y="4624"/>
                </a:lnTo>
                <a:lnTo>
                  <a:pt x="3042" y="4283"/>
                </a:lnTo>
                <a:lnTo>
                  <a:pt x="3334" y="3942"/>
                </a:lnTo>
                <a:lnTo>
                  <a:pt x="3675" y="3626"/>
                </a:lnTo>
                <a:lnTo>
                  <a:pt x="4015" y="3358"/>
                </a:lnTo>
                <a:lnTo>
                  <a:pt x="4356" y="3091"/>
                </a:lnTo>
                <a:lnTo>
                  <a:pt x="4721" y="2847"/>
                </a:lnTo>
                <a:lnTo>
                  <a:pt x="5110" y="2604"/>
                </a:lnTo>
                <a:lnTo>
                  <a:pt x="5500" y="2409"/>
                </a:lnTo>
                <a:lnTo>
                  <a:pt x="5889" y="2239"/>
                </a:lnTo>
                <a:lnTo>
                  <a:pt x="6303" y="2069"/>
                </a:lnTo>
                <a:lnTo>
                  <a:pt x="6716" y="1947"/>
                </a:lnTo>
                <a:lnTo>
                  <a:pt x="7130" y="1825"/>
                </a:lnTo>
                <a:lnTo>
                  <a:pt x="7568" y="1704"/>
                </a:lnTo>
                <a:lnTo>
                  <a:pt x="8006" y="1631"/>
                </a:lnTo>
                <a:lnTo>
                  <a:pt x="8444" y="1558"/>
                </a:lnTo>
                <a:lnTo>
                  <a:pt x="8882" y="1509"/>
                </a:lnTo>
                <a:lnTo>
                  <a:pt x="9320" y="1485"/>
                </a:lnTo>
                <a:lnTo>
                  <a:pt x="9782" y="1460"/>
                </a:lnTo>
                <a:close/>
                <a:moveTo>
                  <a:pt x="9855" y="1"/>
                </a:moveTo>
                <a:lnTo>
                  <a:pt x="9782" y="49"/>
                </a:lnTo>
                <a:lnTo>
                  <a:pt x="9709" y="146"/>
                </a:lnTo>
                <a:lnTo>
                  <a:pt x="9660" y="292"/>
                </a:lnTo>
                <a:lnTo>
                  <a:pt x="9612" y="438"/>
                </a:lnTo>
                <a:lnTo>
                  <a:pt x="9612" y="560"/>
                </a:lnTo>
                <a:lnTo>
                  <a:pt x="9587" y="779"/>
                </a:lnTo>
                <a:lnTo>
                  <a:pt x="9612" y="998"/>
                </a:lnTo>
                <a:lnTo>
                  <a:pt x="9174" y="1022"/>
                </a:lnTo>
                <a:lnTo>
                  <a:pt x="8760" y="1047"/>
                </a:lnTo>
                <a:lnTo>
                  <a:pt x="8346" y="1095"/>
                </a:lnTo>
                <a:lnTo>
                  <a:pt x="7933" y="1168"/>
                </a:lnTo>
                <a:lnTo>
                  <a:pt x="7519" y="1241"/>
                </a:lnTo>
                <a:lnTo>
                  <a:pt x="7130" y="1339"/>
                </a:lnTo>
                <a:lnTo>
                  <a:pt x="6716" y="1460"/>
                </a:lnTo>
                <a:lnTo>
                  <a:pt x="6327" y="1582"/>
                </a:lnTo>
                <a:lnTo>
                  <a:pt x="5938" y="1728"/>
                </a:lnTo>
                <a:lnTo>
                  <a:pt x="5548" y="1898"/>
                </a:lnTo>
                <a:lnTo>
                  <a:pt x="5183" y="2069"/>
                </a:lnTo>
                <a:lnTo>
                  <a:pt x="4818" y="2263"/>
                </a:lnTo>
                <a:lnTo>
                  <a:pt x="4453" y="2482"/>
                </a:lnTo>
                <a:lnTo>
                  <a:pt x="4113" y="2726"/>
                </a:lnTo>
                <a:lnTo>
                  <a:pt x="3772" y="2969"/>
                </a:lnTo>
                <a:lnTo>
                  <a:pt x="3456" y="3237"/>
                </a:lnTo>
                <a:lnTo>
                  <a:pt x="3115" y="3553"/>
                </a:lnTo>
                <a:lnTo>
                  <a:pt x="2799" y="3869"/>
                </a:lnTo>
                <a:lnTo>
                  <a:pt x="2507" y="4210"/>
                </a:lnTo>
                <a:lnTo>
                  <a:pt x="2215" y="4551"/>
                </a:lnTo>
                <a:lnTo>
                  <a:pt x="1947" y="4916"/>
                </a:lnTo>
                <a:lnTo>
                  <a:pt x="1704" y="5305"/>
                </a:lnTo>
                <a:lnTo>
                  <a:pt x="1217" y="6084"/>
                </a:lnTo>
                <a:lnTo>
                  <a:pt x="998" y="6497"/>
                </a:lnTo>
                <a:lnTo>
                  <a:pt x="803" y="6960"/>
                </a:lnTo>
                <a:lnTo>
                  <a:pt x="633" y="7398"/>
                </a:lnTo>
                <a:lnTo>
                  <a:pt x="487" y="7860"/>
                </a:lnTo>
                <a:lnTo>
                  <a:pt x="244" y="8857"/>
                </a:lnTo>
                <a:lnTo>
                  <a:pt x="122" y="9344"/>
                </a:lnTo>
                <a:lnTo>
                  <a:pt x="25" y="9831"/>
                </a:lnTo>
                <a:lnTo>
                  <a:pt x="1" y="10001"/>
                </a:lnTo>
                <a:lnTo>
                  <a:pt x="25" y="10171"/>
                </a:lnTo>
                <a:lnTo>
                  <a:pt x="49" y="10317"/>
                </a:lnTo>
                <a:lnTo>
                  <a:pt x="122" y="10463"/>
                </a:lnTo>
                <a:lnTo>
                  <a:pt x="171" y="10512"/>
                </a:lnTo>
                <a:lnTo>
                  <a:pt x="219" y="10536"/>
                </a:lnTo>
                <a:lnTo>
                  <a:pt x="268" y="10512"/>
                </a:lnTo>
                <a:lnTo>
                  <a:pt x="317" y="10463"/>
                </a:lnTo>
                <a:lnTo>
                  <a:pt x="365" y="10463"/>
                </a:lnTo>
                <a:lnTo>
                  <a:pt x="390" y="10439"/>
                </a:lnTo>
                <a:lnTo>
                  <a:pt x="609" y="10196"/>
                </a:lnTo>
                <a:lnTo>
                  <a:pt x="803" y="9952"/>
                </a:lnTo>
                <a:lnTo>
                  <a:pt x="1047" y="9758"/>
                </a:lnTo>
                <a:lnTo>
                  <a:pt x="1168" y="9660"/>
                </a:lnTo>
                <a:lnTo>
                  <a:pt x="1314" y="9587"/>
                </a:lnTo>
                <a:lnTo>
                  <a:pt x="1655" y="9417"/>
                </a:lnTo>
                <a:lnTo>
                  <a:pt x="2020" y="9320"/>
                </a:lnTo>
                <a:lnTo>
                  <a:pt x="2409" y="9271"/>
                </a:lnTo>
                <a:lnTo>
                  <a:pt x="2774" y="9247"/>
                </a:lnTo>
                <a:lnTo>
                  <a:pt x="3139" y="9247"/>
                </a:lnTo>
                <a:lnTo>
                  <a:pt x="3480" y="9295"/>
                </a:lnTo>
                <a:lnTo>
                  <a:pt x="3821" y="9393"/>
                </a:lnTo>
                <a:lnTo>
                  <a:pt x="4137" y="9514"/>
                </a:lnTo>
                <a:lnTo>
                  <a:pt x="4405" y="9660"/>
                </a:lnTo>
                <a:lnTo>
                  <a:pt x="4648" y="9855"/>
                </a:lnTo>
                <a:lnTo>
                  <a:pt x="4745" y="9952"/>
                </a:lnTo>
                <a:lnTo>
                  <a:pt x="4818" y="10074"/>
                </a:lnTo>
                <a:lnTo>
                  <a:pt x="4916" y="10196"/>
                </a:lnTo>
                <a:lnTo>
                  <a:pt x="5037" y="10293"/>
                </a:lnTo>
                <a:lnTo>
                  <a:pt x="5110" y="10317"/>
                </a:lnTo>
                <a:lnTo>
                  <a:pt x="5208" y="10293"/>
                </a:lnTo>
                <a:lnTo>
                  <a:pt x="5281" y="10244"/>
                </a:lnTo>
                <a:lnTo>
                  <a:pt x="5329" y="10171"/>
                </a:lnTo>
                <a:lnTo>
                  <a:pt x="5329" y="10147"/>
                </a:lnTo>
                <a:lnTo>
                  <a:pt x="5548" y="10050"/>
                </a:lnTo>
                <a:lnTo>
                  <a:pt x="5767" y="9904"/>
                </a:lnTo>
                <a:lnTo>
                  <a:pt x="5962" y="9782"/>
                </a:lnTo>
                <a:lnTo>
                  <a:pt x="6181" y="9660"/>
                </a:lnTo>
                <a:lnTo>
                  <a:pt x="6473" y="9514"/>
                </a:lnTo>
                <a:lnTo>
                  <a:pt x="6789" y="9393"/>
                </a:lnTo>
                <a:lnTo>
                  <a:pt x="7106" y="9295"/>
                </a:lnTo>
                <a:lnTo>
                  <a:pt x="7422" y="9222"/>
                </a:lnTo>
                <a:lnTo>
                  <a:pt x="7738" y="9149"/>
                </a:lnTo>
                <a:lnTo>
                  <a:pt x="8371" y="9149"/>
                </a:lnTo>
                <a:lnTo>
                  <a:pt x="8687" y="9222"/>
                </a:lnTo>
                <a:lnTo>
                  <a:pt x="8833" y="9271"/>
                </a:lnTo>
                <a:lnTo>
                  <a:pt x="8979" y="9320"/>
                </a:lnTo>
                <a:lnTo>
                  <a:pt x="9101" y="9393"/>
                </a:lnTo>
                <a:lnTo>
                  <a:pt x="9198" y="9490"/>
                </a:lnTo>
                <a:lnTo>
                  <a:pt x="9417" y="9685"/>
                </a:lnTo>
                <a:lnTo>
                  <a:pt x="9587" y="9904"/>
                </a:lnTo>
                <a:lnTo>
                  <a:pt x="9587" y="10317"/>
                </a:lnTo>
                <a:lnTo>
                  <a:pt x="9612" y="10780"/>
                </a:lnTo>
                <a:lnTo>
                  <a:pt x="9636" y="11218"/>
                </a:lnTo>
                <a:lnTo>
                  <a:pt x="9636" y="11631"/>
                </a:lnTo>
                <a:lnTo>
                  <a:pt x="9612" y="12726"/>
                </a:lnTo>
                <a:lnTo>
                  <a:pt x="9587" y="13797"/>
                </a:lnTo>
                <a:lnTo>
                  <a:pt x="9587" y="14649"/>
                </a:lnTo>
                <a:lnTo>
                  <a:pt x="9587" y="15062"/>
                </a:lnTo>
                <a:lnTo>
                  <a:pt x="9587" y="15500"/>
                </a:lnTo>
                <a:lnTo>
                  <a:pt x="9563" y="16352"/>
                </a:lnTo>
                <a:lnTo>
                  <a:pt x="9563" y="16790"/>
                </a:lnTo>
                <a:lnTo>
                  <a:pt x="9612" y="17203"/>
                </a:lnTo>
                <a:lnTo>
                  <a:pt x="9660" y="17495"/>
                </a:lnTo>
                <a:lnTo>
                  <a:pt x="9758" y="17787"/>
                </a:lnTo>
                <a:lnTo>
                  <a:pt x="9879" y="18031"/>
                </a:lnTo>
                <a:lnTo>
                  <a:pt x="10025" y="18250"/>
                </a:lnTo>
                <a:lnTo>
                  <a:pt x="10220" y="18444"/>
                </a:lnTo>
                <a:lnTo>
                  <a:pt x="10439" y="18590"/>
                </a:lnTo>
                <a:lnTo>
                  <a:pt x="10707" y="18712"/>
                </a:lnTo>
                <a:lnTo>
                  <a:pt x="10853" y="18761"/>
                </a:lnTo>
                <a:lnTo>
                  <a:pt x="10999" y="18785"/>
                </a:lnTo>
                <a:lnTo>
                  <a:pt x="11291" y="18785"/>
                </a:lnTo>
                <a:lnTo>
                  <a:pt x="11412" y="18761"/>
                </a:lnTo>
                <a:lnTo>
                  <a:pt x="11534" y="18712"/>
                </a:lnTo>
                <a:lnTo>
                  <a:pt x="11631" y="18663"/>
                </a:lnTo>
                <a:lnTo>
                  <a:pt x="11753" y="18590"/>
                </a:lnTo>
                <a:lnTo>
                  <a:pt x="11948" y="18420"/>
                </a:lnTo>
                <a:lnTo>
                  <a:pt x="12094" y="18225"/>
                </a:lnTo>
                <a:lnTo>
                  <a:pt x="12215" y="18006"/>
                </a:lnTo>
                <a:lnTo>
                  <a:pt x="12313" y="17763"/>
                </a:lnTo>
                <a:lnTo>
                  <a:pt x="12386" y="17495"/>
                </a:lnTo>
                <a:lnTo>
                  <a:pt x="12386" y="17398"/>
                </a:lnTo>
                <a:lnTo>
                  <a:pt x="12361" y="17301"/>
                </a:lnTo>
                <a:lnTo>
                  <a:pt x="12313" y="17228"/>
                </a:lnTo>
                <a:lnTo>
                  <a:pt x="12215" y="17179"/>
                </a:lnTo>
                <a:lnTo>
                  <a:pt x="12142" y="17155"/>
                </a:lnTo>
                <a:lnTo>
                  <a:pt x="12045" y="17155"/>
                </a:lnTo>
                <a:lnTo>
                  <a:pt x="11972" y="17203"/>
                </a:lnTo>
                <a:lnTo>
                  <a:pt x="11899" y="17301"/>
                </a:lnTo>
                <a:lnTo>
                  <a:pt x="11802" y="17520"/>
                </a:lnTo>
                <a:lnTo>
                  <a:pt x="11729" y="17714"/>
                </a:lnTo>
                <a:lnTo>
                  <a:pt x="11704" y="17836"/>
                </a:lnTo>
                <a:lnTo>
                  <a:pt x="11631" y="17933"/>
                </a:lnTo>
                <a:lnTo>
                  <a:pt x="11558" y="18006"/>
                </a:lnTo>
                <a:lnTo>
                  <a:pt x="11461" y="18104"/>
                </a:lnTo>
                <a:lnTo>
                  <a:pt x="11364" y="18152"/>
                </a:lnTo>
                <a:lnTo>
                  <a:pt x="11266" y="18201"/>
                </a:lnTo>
                <a:lnTo>
                  <a:pt x="11145" y="18225"/>
                </a:lnTo>
                <a:lnTo>
                  <a:pt x="11023" y="18225"/>
                </a:lnTo>
                <a:lnTo>
                  <a:pt x="10926" y="18201"/>
                </a:lnTo>
                <a:lnTo>
                  <a:pt x="10804" y="18177"/>
                </a:lnTo>
                <a:lnTo>
                  <a:pt x="10609" y="18079"/>
                </a:lnTo>
                <a:lnTo>
                  <a:pt x="10488" y="17982"/>
                </a:lnTo>
                <a:lnTo>
                  <a:pt x="10366" y="17860"/>
                </a:lnTo>
                <a:lnTo>
                  <a:pt x="10293" y="17739"/>
                </a:lnTo>
                <a:lnTo>
                  <a:pt x="10220" y="17593"/>
                </a:lnTo>
                <a:lnTo>
                  <a:pt x="10171" y="17447"/>
                </a:lnTo>
                <a:lnTo>
                  <a:pt x="10123" y="17301"/>
                </a:lnTo>
                <a:lnTo>
                  <a:pt x="10074" y="16960"/>
                </a:lnTo>
                <a:lnTo>
                  <a:pt x="10074" y="16595"/>
                </a:lnTo>
                <a:lnTo>
                  <a:pt x="10074" y="16254"/>
                </a:lnTo>
                <a:lnTo>
                  <a:pt x="10098" y="15646"/>
                </a:lnTo>
                <a:lnTo>
                  <a:pt x="10123" y="14916"/>
                </a:lnTo>
                <a:lnTo>
                  <a:pt x="10123" y="14186"/>
                </a:lnTo>
                <a:lnTo>
                  <a:pt x="10098" y="13456"/>
                </a:lnTo>
                <a:lnTo>
                  <a:pt x="10123" y="12726"/>
                </a:lnTo>
                <a:lnTo>
                  <a:pt x="10147" y="12069"/>
                </a:lnTo>
                <a:lnTo>
                  <a:pt x="10171" y="11364"/>
                </a:lnTo>
                <a:lnTo>
                  <a:pt x="10171" y="10999"/>
                </a:lnTo>
                <a:lnTo>
                  <a:pt x="10147" y="10658"/>
                </a:lnTo>
                <a:lnTo>
                  <a:pt x="10098" y="10317"/>
                </a:lnTo>
                <a:lnTo>
                  <a:pt x="10001" y="10001"/>
                </a:lnTo>
                <a:lnTo>
                  <a:pt x="10050" y="9928"/>
                </a:lnTo>
                <a:lnTo>
                  <a:pt x="10244" y="9831"/>
                </a:lnTo>
                <a:lnTo>
                  <a:pt x="10415" y="9709"/>
                </a:lnTo>
                <a:lnTo>
                  <a:pt x="10585" y="9587"/>
                </a:lnTo>
                <a:lnTo>
                  <a:pt x="10780" y="9490"/>
                </a:lnTo>
                <a:lnTo>
                  <a:pt x="11096" y="9368"/>
                </a:lnTo>
                <a:lnTo>
                  <a:pt x="11437" y="9271"/>
                </a:lnTo>
                <a:lnTo>
                  <a:pt x="11777" y="9247"/>
                </a:lnTo>
                <a:lnTo>
                  <a:pt x="12142" y="9222"/>
                </a:lnTo>
                <a:lnTo>
                  <a:pt x="12313" y="9247"/>
                </a:lnTo>
                <a:lnTo>
                  <a:pt x="12507" y="9271"/>
                </a:lnTo>
                <a:lnTo>
                  <a:pt x="12702" y="9320"/>
                </a:lnTo>
                <a:lnTo>
                  <a:pt x="12872" y="9393"/>
                </a:lnTo>
                <a:lnTo>
                  <a:pt x="13043" y="9466"/>
                </a:lnTo>
                <a:lnTo>
                  <a:pt x="13213" y="9563"/>
                </a:lnTo>
                <a:lnTo>
                  <a:pt x="13383" y="9660"/>
                </a:lnTo>
                <a:lnTo>
                  <a:pt x="13529" y="9782"/>
                </a:lnTo>
                <a:lnTo>
                  <a:pt x="13919" y="10147"/>
                </a:lnTo>
                <a:lnTo>
                  <a:pt x="14113" y="10293"/>
                </a:lnTo>
                <a:lnTo>
                  <a:pt x="14235" y="10342"/>
                </a:lnTo>
                <a:lnTo>
                  <a:pt x="14357" y="10390"/>
                </a:lnTo>
                <a:lnTo>
                  <a:pt x="14478" y="10415"/>
                </a:lnTo>
                <a:lnTo>
                  <a:pt x="14576" y="10366"/>
                </a:lnTo>
                <a:lnTo>
                  <a:pt x="14624" y="10293"/>
                </a:lnTo>
                <a:lnTo>
                  <a:pt x="14649" y="10196"/>
                </a:lnTo>
                <a:lnTo>
                  <a:pt x="14892" y="10001"/>
                </a:lnTo>
                <a:lnTo>
                  <a:pt x="15038" y="9904"/>
                </a:lnTo>
                <a:lnTo>
                  <a:pt x="15184" y="9806"/>
                </a:lnTo>
                <a:lnTo>
                  <a:pt x="15500" y="9660"/>
                </a:lnTo>
                <a:lnTo>
                  <a:pt x="15841" y="9539"/>
                </a:lnTo>
                <a:lnTo>
                  <a:pt x="16181" y="9466"/>
                </a:lnTo>
                <a:lnTo>
                  <a:pt x="16522" y="9417"/>
                </a:lnTo>
                <a:lnTo>
                  <a:pt x="16887" y="9393"/>
                </a:lnTo>
                <a:lnTo>
                  <a:pt x="17252" y="9417"/>
                </a:lnTo>
                <a:lnTo>
                  <a:pt x="17617" y="9490"/>
                </a:lnTo>
                <a:lnTo>
                  <a:pt x="17958" y="9612"/>
                </a:lnTo>
                <a:lnTo>
                  <a:pt x="18298" y="9782"/>
                </a:lnTo>
                <a:lnTo>
                  <a:pt x="18493" y="9928"/>
                </a:lnTo>
                <a:lnTo>
                  <a:pt x="18688" y="10098"/>
                </a:lnTo>
                <a:lnTo>
                  <a:pt x="18907" y="10293"/>
                </a:lnTo>
                <a:lnTo>
                  <a:pt x="19004" y="10366"/>
                </a:lnTo>
                <a:lnTo>
                  <a:pt x="19126" y="10415"/>
                </a:lnTo>
                <a:lnTo>
                  <a:pt x="19150" y="10536"/>
                </a:lnTo>
                <a:lnTo>
                  <a:pt x="19174" y="10634"/>
                </a:lnTo>
                <a:lnTo>
                  <a:pt x="19247" y="10682"/>
                </a:lnTo>
                <a:lnTo>
                  <a:pt x="19320" y="10707"/>
                </a:lnTo>
                <a:lnTo>
                  <a:pt x="19418" y="10707"/>
                </a:lnTo>
                <a:lnTo>
                  <a:pt x="19515" y="10682"/>
                </a:lnTo>
                <a:lnTo>
                  <a:pt x="19588" y="10634"/>
                </a:lnTo>
                <a:lnTo>
                  <a:pt x="19637" y="10561"/>
                </a:lnTo>
                <a:lnTo>
                  <a:pt x="19661" y="10463"/>
                </a:lnTo>
                <a:lnTo>
                  <a:pt x="19588" y="9977"/>
                </a:lnTo>
                <a:lnTo>
                  <a:pt x="19515" y="9490"/>
                </a:lnTo>
                <a:lnTo>
                  <a:pt x="19418" y="9028"/>
                </a:lnTo>
                <a:lnTo>
                  <a:pt x="19320" y="8541"/>
                </a:lnTo>
                <a:lnTo>
                  <a:pt x="19199" y="8055"/>
                </a:lnTo>
                <a:lnTo>
                  <a:pt x="19053" y="7592"/>
                </a:lnTo>
                <a:lnTo>
                  <a:pt x="18882" y="7106"/>
                </a:lnTo>
                <a:lnTo>
                  <a:pt x="18712" y="6668"/>
                </a:lnTo>
                <a:lnTo>
                  <a:pt x="18493" y="6205"/>
                </a:lnTo>
                <a:lnTo>
                  <a:pt x="18274" y="5767"/>
                </a:lnTo>
                <a:lnTo>
                  <a:pt x="18031" y="5354"/>
                </a:lnTo>
                <a:lnTo>
                  <a:pt x="17763" y="4940"/>
                </a:lnTo>
                <a:lnTo>
                  <a:pt x="17447" y="4575"/>
                </a:lnTo>
                <a:lnTo>
                  <a:pt x="17130" y="4210"/>
                </a:lnTo>
                <a:lnTo>
                  <a:pt x="16790" y="3869"/>
                </a:lnTo>
                <a:lnTo>
                  <a:pt x="16400" y="3529"/>
                </a:lnTo>
                <a:lnTo>
                  <a:pt x="15987" y="3212"/>
                </a:lnTo>
                <a:lnTo>
                  <a:pt x="15865" y="3139"/>
                </a:lnTo>
                <a:lnTo>
                  <a:pt x="15281" y="2774"/>
                </a:lnTo>
                <a:lnTo>
                  <a:pt x="14673" y="2409"/>
                </a:lnTo>
                <a:lnTo>
                  <a:pt x="14065" y="2093"/>
                </a:lnTo>
                <a:lnTo>
                  <a:pt x="13456" y="1777"/>
                </a:lnTo>
                <a:lnTo>
                  <a:pt x="13043" y="1582"/>
                </a:lnTo>
                <a:lnTo>
                  <a:pt x="12629" y="1436"/>
                </a:lnTo>
                <a:lnTo>
                  <a:pt x="12580" y="1387"/>
                </a:lnTo>
                <a:lnTo>
                  <a:pt x="12532" y="1363"/>
                </a:lnTo>
                <a:lnTo>
                  <a:pt x="12483" y="1363"/>
                </a:lnTo>
                <a:lnTo>
                  <a:pt x="11899" y="1217"/>
                </a:lnTo>
                <a:lnTo>
                  <a:pt x="11315" y="1095"/>
                </a:lnTo>
                <a:lnTo>
                  <a:pt x="10707" y="1022"/>
                </a:lnTo>
                <a:lnTo>
                  <a:pt x="10074" y="998"/>
                </a:lnTo>
                <a:lnTo>
                  <a:pt x="10025" y="657"/>
                </a:lnTo>
                <a:lnTo>
                  <a:pt x="10050" y="438"/>
                </a:lnTo>
                <a:lnTo>
                  <a:pt x="10098" y="219"/>
                </a:lnTo>
                <a:lnTo>
                  <a:pt x="10098" y="146"/>
                </a:lnTo>
                <a:lnTo>
                  <a:pt x="10074" y="98"/>
                </a:lnTo>
                <a:lnTo>
                  <a:pt x="10050" y="49"/>
                </a:lnTo>
                <a:lnTo>
                  <a:pt x="10001" y="25"/>
                </a:lnTo>
                <a:lnTo>
                  <a:pt x="995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21;p38">
            <a:extLst>
              <a:ext uri="{FF2B5EF4-FFF2-40B4-BE49-F238E27FC236}">
                <a16:creationId xmlns:a16="http://schemas.microsoft.com/office/drawing/2014/main" id="{A230C4F1-0224-466B-8290-9872C6466EB3}"/>
              </a:ext>
            </a:extLst>
          </p:cNvPr>
          <p:cNvSpPr/>
          <p:nvPr/>
        </p:nvSpPr>
        <p:spPr>
          <a:xfrm>
            <a:off x="4162234" y="1768514"/>
            <a:ext cx="326388" cy="231603"/>
          </a:xfrm>
          <a:custGeom>
            <a:avLst/>
            <a:gdLst/>
            <a:ahLst/>
            <a:cxnLst/>
            <a:rect l="l" t="t" r="r" b="b"/>
            <a:pathLst>
              <a:path w="19273" h="13676" extrusionOk="0">
                <a:moveTo>
                  <a:pt x="5354" y="536"/>
                </a:moveTo>
                <a:lnTo>
                  <a:pt x="6717" y="560"/>
                </a:lnTo>
                <a:lnTo>
                  <a:pt x="8079" y="633"/>
                </a:lnTo>
                <a:lnTo>
                  <a:pt x="10805" y="779"/>
                </a:lnTo>
                <a:lnTo>
                  <a:pt x="12143" y="804"/>
                </a:lnTo>
                <a:lnTo>
                  <a:pt x="13481" y="804"/>
                </a:lnTo>
                <a:lnTo>
                  <a:pt x="14795" y="779"/>
                </a:lnTo>
                <a:lnTo>
                  <a:pt x="16133" y="706"/>
                </a:lnTo>
                <a:lnTo>
                  <a:pt x="16571" y="706"/>
                </a:lnTo>
                <a:lnTo>
                  <a:pt x="16985" y="731"/>
                </a:lnTo>
                <a:lnTo>
                  <a:pt x="17861" y="804"/>
                </a:lnTo>
                <a:lnTo>
                  <a:pt x="18275" y="828"/>
                </a:lnTo>
                <a:lnTo>
                  <a:pt x="18494" y="852"/>
                </a:lnTo>
                <a:lnTo>
                  <a:pt x="18713" y="828"/>
                </a:lnTo>
                <a:lnTo>
                  <a:pt x="18713" y="828"/>
                </a:lnTo>
                <a:lnTo>
                  <a:pt x="18664" y="1096"/>
                </a:lnTo>
                <a:lnTo>
                  <a:pt x="18640" y="1363"/>
                </a:lnTo>
                <a:lnTo>
                  <a:pt x="18615" y="1534"/>
                </a:lnTo>
                <a:lnTo>
                  <a:pt x="18421" y="1461"/>
                </a:lnTo>
                <a:lnTo>
                  <a:pt x="18226" y="1363"/>
                </a:lnTo>
                <a:lnTo>
                  <a:pt x="17788" y="1144"/>
                </a:lnTo>
                <a:lnTo>
                  <a:pt x="17545" y="1047"/>
                </a:lnTo>
                <a:lnTo>
                  <a:pt x="17447" y="1023"/>
                </a:lnTo>
                <a:lnTo>
                  <a:pt x="17326" y="998"/>
                </a:lnTo>
                <a:lnTo>
                  <a:pt x="17277" y="1023"/>
                </a:lnTo>
                <a:lnTo>
                  <a:pt x="17253" y="1047"/>
                </a:lnTo>
                <a:lnTo>
                  <a:pt x="17228" y="1096"/>
                </a:lnTo>
                <a:lnTo>
                  <a:pt x="17253" y="1144"/>
                </a:lnTo>
                <a:lnTo>
                  <a:pt x="17326" y="1242"/>
                </a:lnTo>
                <a:lnTo>
                  <a:pt x="17399" y="1339"/>
                </a:lnTo>
                <a:lnTo>
                  <a:pt x="17642" y="1509"/>
                </a:lnTo>
                <a:lnTo>
                  <a:pt x="17885" y="1655"/>
                </a:lnTo>
                <a:lnTo>
                  <a:pt x="18104" y="1777"/>
                </a:lnTo>
                <a:lnTo>
                  <a:pt x="18445" y="1947"/>
                </a:lnTo>
                <a:lnTo>
                  <a:pt x="18153" y="2191"/>
                </a:lnTo>
                <a:lnTo>
                  <a:pt x="17788" y="2045"/>
                </a:lnTo>
                <a:lnTo>
                  <a:pt x="17423" y="1874"/>
                </a:lnTo>
                <a:lnTo>
                  <a:pt x="17107" y="1728"/>
                </a:lnTo>
                <a:lnTo>
                  <a:pt x="16912" y="1680"/>
                </a:lnTo>
                <a:lnTo>
                  <a:pt x="16742" y="1655"/>
                </a:lnTo>
                <a:lnTo>
                  <a:pt x="16669" y="1704"/>
                </a:lnTo>
                <a:lnTo>
                  <a:pt x="16620" y="1753"/>
                </a:lnTo>
                <a:lnTo>
                  <a:pt x="16620" y="1826"/>
                </a:lnTo>
                <a:lnTo>
                  <a:pt x="16693" y="1899"/>
                </a:lnTo>
                <a:lnTo>
                  <a:pt x="16985" y="2093"/>
                </a:lnTo>
                <a:lnTo>
                  <a:pt x="17301" y="2264"/>
                </a:lnTo>
                <a:lnTo>
                  <a:pt x="17520" y="2361"/>
                </a:lnTo>
                <a:lnTo>
                  <a:pt x="17739" y="2458"/>
                </a:lnTo>
                <a:lnTo>
                  <a:pt x="17618" y="2531"/>
                </a:lnTo>
                <a:lnTo>
                  <a:pt x="17545" y="2580"/>
                </a:lnTo>
                <a:lnTo>
                  <a:pt x="17253" y="2507"/>
                </a:lnTo>
                <a:lnTo>
                  <a:pt x="16961" y="2434"/>
                </a:lnTo>
                <a:lnTo>
                  <a:pt x="16450" y="2288"/>
                </a:lnTo>
                <a:lnTo>
                  <a:pt x="16182" y="2215"/>
                </a:lnTo>
                <a:lnTo>
                  <a:pt x="15890" y="2215"/>
                </a:lnTo>
                <a:lnTo>
                  <a:pt x="15866" y="2239"/>
                </a:lnTo>
                <a:lnTo>
                  <a:pt x="15866" y="2264"/>
                </a:lnTo>
                <a:lnTo>
                  <a:pt x="15866" y="2312"/>
                </a:lnTo>
                <a:lnTo>
                  <a:pt x="16060" y="2458"/>
                </a:lnTo>
                <a:lnTo>
                  <a:pt x="16279" y="2556"/>
                </a:lnTo>
                <a:lnTo>
                  <a:pt x="16498" y="2653"/>
                </a:lnTo>
                <a:lnTo>
                  <a:pt x="16742" y="2750"/>
                </a:lnTo>
                <a:lnTo>
                  <a:pt x="17034" y="2847"/>
                </a:lnTo>
                <a:lnTo>
                  <a:pt x="16717" y="3042"/>
                </a:lnTo>
                <a:lnTo>
                  <a:pt x="16425" y="3212"/>
                </a:lnTo>
                <a:lnTo>
                  <a:pt x="16109" y="3139"/>
                </a:lnTo>
                <a:lnTo>
                  <a:pt x="15793" y="3042"/>
                </a:lnTo>
                <a:lnTo>
                  <a:pt x="15647" y="2969"/>
                </a:lnTo>
                <a:lnTo>
                  <a:pt x="15501" y="2896"/>
                </a:lnTo>
                <a:lnTo>
                  <a:pt x="15330" y="2823"/>
                </a:lnTo>
                <a:lnTo>
                  <a:pt x="15184" y="2799"/>
                </a:lnTo>
                <a:lnTo>
                  <a:pt x="15136" y="2823"/>
                </a:lnTo>
                <a:lnTo>
                  <a:pt x="15136" y="2872"/>
                </a:lnTo>
                <a:lnTo>
                  <a:pt x="15160" y="2945"/>
                </a:lnTo>
                <a:lnTo>
                  <a:pt x="15209" y="2993"/>
                </a:lnTo>
                <a:lnTo>
                  <a:pt x="15306" y="3115"/>
                </a:lnTo>
                <a:lnTo>
                  <a:pt x="15452" y="3212"/>
                </a:lnTo>
                <a:lnTo>
                  <a:pt x="15598" y="3310"/>
                </a:lnTo>
                <a:lnTo>
                  <a:pt x="15793" y="3407"/>
                </a:lnTo>
                <a:lnTo>
                  <a:pt x="16012" y="3480"/>
                </a:lnTo>
                <a:lnTo>
                  <a:pt x="15720" y="3699"/>
                </a:lnTo>
                <a:lnTo>
                  <a:pt x="15379" y="3504"/>
                </a:lnTo>
                <a:lnTo>
                  <a:pt x="15014" y="3334"/>
                </a:lnTo>
                <a:lnTo>
                  <a:pt x="14819" y="3237"/>
                </a:lnTo>
                <a:lnTo>
                  <a:pt x="14625" y="3188"/>
                </a:lnTo>
                <a:lnTo>
                  <a:pt x="14552" y="3188"/>
                </a:lnTo>
                <a:lnTo>
                  <a:pt x="14479" y="3212"/>
                </a:lnTo>
                <a:lnTo>
                  <a:pt x="14357" y="3261"/>
                </a:lnTo>
                <a:lnTo>
                  <a:pt x="14333" y="3285"/>
                </a:lnTo>
                <a:lnTo>
                  <a:pt x="14333" y="3310"/>
                </a:lnTo>
                <a:lnTo>
                  <a:pt x="14454" y="3383"/>
                </a:lnTo>
                <a:lnTo>
                  <a:pt x="14552" y="3456"/>
                </a:lnTo>
                <a:lnTo>
                  <a:pt x="14990" y="3723"/>
                </a:lnTo>
                <a:lnTo>
                  <a:pt x="15379" y="3942"/>
                </a:lnTo>
                <a:lnTo>
                  <a:pt x="15038" y="4234"/>
                </a:lnTo>
                <a:lnTo>
                  <a:pt x="14698" y="4137"/>
                </a:lnTo>
                <a:lnTo>
                  <a:pt x="14357" y="3991"/>
                </a:lnTo>
                <a:lnTo>
                  <a:pt x="14138" y="3894"/>
                </a:lnTo>
                <a:lnTo>
                  <a:pt x="13943" y="3748"/>
                </a:lnTo>
                <a:lnTo>
                  <a:pt x="13554" y="3456"/>
                </a:lnTo>
                <a:lnTo>
                  <a:pt x="13530" y="3456"/>
                </a:lnTo>
                <a:lnTo>
                  <a:pt x="13505" y="3480"/>
                </a:lnTo>
                <a:lnTo>
                  <a:pt x="13530" y="3602"/>
                </a:lnTo>
                <a:lnTo>
                  <a:pt x="13554" y="3723"/>
                </a:lnTo>
                <a:lnTo>
                  <a:pt x="13627" y="3821"/>
                </a:lnTo>
                <a:lnTo>
                  <a:pt x="13724" y="3918"/>
                </a:lnTo>
                <a:lnTo>
                  <a:pt x="13919" y="4088"/>
                </a:lnTo>
                <a:lnTo>
                  <a:pt x="14114" y="4210"/>
                </a:lnTo>
                <a:lnTo>
                  <a:pt x="14381" y="4356"/>
                </a:lnTo>
                <a:lnTo>
                  <a:pt x="14698" y="4502"/>
                </a:lnTo>
                <a:lnTo>
                  <a:pt x="14479" y="4672"/>
                </a:lnTo>
                <a:lnTo>
                  <a:pt x="14357" y="4624"/>
                </a:lnTo>
                <a:lnTo>
                  <a:pt x="14041" y="4526"/>
                </a:lnTo>
                <a:lnTo>
                  <a:pt x="13749" y="4380"/>
                </a:lnTo>
                <a:lnTo>
                  <a:pt x="13505" y="4259"/>
                </a:lnTo>
                <a:lnTo>
                  <a:pt x="13262" y="4161"/>
                </a:lnTo>
                <a:lnTo>
                  <a:pt x="13019" y="4088"/>
                </a:lnTo>
                <a:lnTo>
                  <a:pt x="12897" y="4064"/>
                </a:lnTo>
                <a:lnTo>
                  <a:pt x="12751" y="4064"/>
                </a:lnTo>
                <a:lnTo>
                  <a:pt x="12727" y="4088"/>
                </a:lnTo>
                <a:lnTo>
                  <a:pt x="12702" y="4113"/>
                </a:lnTo>
                <a:lnTo>
                  <a:pt x="12702" y="4137"/>
                </a:lnTo>
                <a:lnTo>
                  <a:pt x="12727" y="4161"/>
                </a:lnTo>
                <a:lnTo>
                  <a:pt x="13213" y="4478"/>
                </a:lnTo>
                <a:lnTo>
                  <a:pt x="13724" y="4794"/>
                </a:lnTo>
                <a:lnTo>
                  <a:pt x="13919" y="4891"/>
                </a:lnTo>
                <a:lnTo>
                  <a:pt x="14138" y="4964"/>
                </a:lnTo>
                <a:lnTo>
                  <a:pt x="13797" y="5256"/>
                </a:lnTo>
                <a:lnTo>
                  <a:pt x="13554" y="5451"/>
                </a:lnTo>
                <a:lnTo>
                  <a:pt x="13530" y="5402"/>
                </a:lnTo>
                <a:lnTo>
                  <a:pt x="13481" y="5354"/>
                </a:lnTo>
                <a:lnTo>
                  <a:pt x="13067" y="5135"/>
                </a:lnTo>
                <a:lnTo>
                  <a:pt x="12678" y="4891"/>
                </a:lnTo>
                <a:lnTo>
                  <a:pt x="12508" y="4794"/>
                </a:lnTo>
                <a:lnTo>
                  <a:pt x="12337" y="4697"/>
                </a:lnTo>
                <a:lnTo>
                  <a:pt x="12167" y="4624"/>
                </a:lnTo>
                <a:lnTo>
                  <a:pt x="11972" y="4575"/>
                </a:lnTo>
                <a:lnTo>
                  <a:pt x="11948" y="4599"/>
                </a:lnTo>
                <a:lnTo>
                  <a:pt x="11924" y="4624"/>
                </a:lnTo>
                <a:lnTo>
                  <a:pt x="11899" y="4648"/>
                </a:lnTo>
                <a:lnTo>
                  <a:pt x="11924" y="4672"/>
                </a:lnTo>
                <a:lnTo>
                  <a:pt x="12045" y="4843"/>
                </a:lnTo>
                <a:lnTo>
                  <a:pt x="12191" y="4989"/>
                </a:lnTo>
                <a:lnTo>
                  <a:pt x="12532" y="5256"/>
                </a:lnTo>
                <a:lnTo>
                  <a:pt x="12897" y="5500"/>
                </a:lnTo>
                <a:lnTo>
                  <a:pt x="13262" y="5670"/>
                </a:lnTo>
                <a:lnTo>
                  <a:pt x="12921" y="5962"/>
                </a:lnTo>
                <a:lnTo>
                  <a:pt x="12824" y="5840"/>
                </a:lnTo>
                <a:lnTo>
                  <a:pt x="12678" y="5743"/>
                </a:lnTo>
                <a:lnTo>
                  <a:pt x="12362" y="5573"/>
                </a:lnTo>
                <a:lnTo>
                  <a:pt x="11948" y="5329"/>
                </a:lnTo>
                <a:lnTo>
                  <a:pt x="11705" y="5232"/>
                </a:lnTo>
                <a:lnTo>
                  <a:pt x="11486" y="5135"/>
                </a:lnTo>
                <a:lnTo>
                  <a:pt x="11388" y="5135"/>
                </a:lnTo>
                <a:lnTo>
                  <a:pt x="11340" y="5183"/>
                </a:lnTo>
                <a:lnTo>
                  <a:pt x="11291" y="5281"/>
                </a:lnTo>
                <a:lnTo>
                  <a:pt x="11291" y="5305"/>
                </a:lnTo>
                <a:lnTo>
                  <a:pt x="11315" y="5354"/>
                </a:lnTo>
                <a:lnTo>
                  <a:pt x="11388" y="5451"/>
                </a:lnTo>
                <a:lnTo>
                  <a:pt x="11461" y="5524"/>
                </a:lnTo>
                <a:lnTo>
                  <a:pt x="11632" y="5646"/>
                </a:lnTo>
                <a:lnTo>
                  <a:pt x="11997" y="5865"/>
                </a:lnTo>
                <a:lnTo>
                  <a:pt x="12459" y="6132"/>
                </a:lnTo>
                <a:lnTo>
                  <a:pt x="12605" y="6230"/>
                </a:lnTo>
                <a:lnTo>
                  <a:pt x="12313" y="6473"/>
                </a:lnTo>
                <a:lnTo>
                  <a:pt x="12289" y="6400"/>
                </a:lnTo>
                <a:lnTo>
                  <a:pt x="12264" y="6351"/>
                </a:lnTo>
                <a:lnTo>
                  <a:pt x="12216" y="6327"/>
                </a:lnTo>
                <a:lnTo>
                  <a:pt x="11997" y="6230"/>
                </a:lnTo>
                <a:lnTo>
                  <a:pt x="11802" y="6157"/>
                </a:lnTo>
                <a:lnTo>
                  <a:pt x="11364" y="6011"/>
                </a:lnTo>
                <a:lnTo>
                  <a:pt x="10853" y="5840"/>
                </a:lnTo>
                <a:lnTo>
                  <a:pt x="10659" y="5792"/>
                </a:lnTo>
                <a:lnTo>
                  <a:pt x="10561" y="5767"/>
                </a:lnTo>
                <a:lnTo>
                  <a:pt x="10488" y="5743"/>
                </a:lnTo>
                <a:lnTo>
                  <a:pt x="10440" y="5743"/>
                </a:lnTo>
                <a:lnTo>
                  <a:pt x="10440" y="5767"/>
                </a:lnTo>
                <a:lnTo>
                  <a:pt x="10440" y="5792"/>
                </a:lnTo>
                <a:lnTo>
                  <a:pt x="10537" y="5962"/>
                </a:lnTo>
                <a:lnTo>
                  <a:pt x="10659" y="6084"/>
                </a:lnTo>
                <a:lnTo>
                  <a:pt x="10805" y="6205"/>
                </a:lnTo>
                <a:lnTo>
                  <a:pt x="10999" y="6278"/>
                </a:lnTo>
                <a:lnTo>
                  <a:pt x="11510" y="6473"/>
                </a:lnTo>
                <a:lnTo>
                  <a:pt x="12021" y="6668"/>
                </a:lnTo>
                <a:lnTo>
                  <a:pt x="12070" y="6692"/>
                </a:lnTo>
                <a:lnTo>
                  <a:pt x="11510" y="7130"/>
                </a:lnTo>
                <a:lnTo>
                  <a:pt x="11461" y="7106"/>
                </a:lnTo>
                <a:lnTo>
                  <a:pt x="11291" y="6984"/>
                </a:lnTo>
                <a:lnTo>
                  <a:pt x="11072" y="6911"/>
                </a:lnTo>
                <a:lnTo>
                  <a:pt x="10853" y="6814"/>
                </a:lnTo>
                <a:lnTo>
                  <a:pt x="10659" y="6741"/>
                </a:lnTo>
                <a:lnTo>
                  <a:pt x="10221" y="6497"/>
                </a:lnTo>
                <a:lnTo>
                  <a:pt x="10002" y="6376"/>
                </a:lnTo>
                <a:lnTo>
                  <a:pt x="9783" y="6278"/>
                </a:lnTo>
                <a:lnTo>
                  <a:pt x="9710" y="6278"/>
                </a:lnTo>
                <a:lnTo>
                  <a:pt x="9637" y="6327"/>
                </a:lnTo>
                <a:lnTo>
                  <a:pt x="9612" y="6400"/>
                </a:lnTo>
                <a:lnTo>
                  <a:pt x="9637" y="6473"/>
                </a:lnTo>
                <a:lnTo>
                  <a:pt x="9710" y="6570"/>
                </a:lnTo>
                <a:lnTo>
                  <a:pt x="9783" y="6668"/>
                </a:lnTo>
                <a:lnTo>
                  <a:pt x="9977" y="6838"/>
                </a:lnTo>
                <a:lnTo>
                  <a:pt x="10221" y="6984"/>
                </a:lnTo>
                <a:lnTo>
                  <a:pt x="10440" y="7106"/>
                </a:lnTo>
                <a:lnTo>
                  <a:pt x="10756" y="7276"/>
                </a:lnTo>
                <a:lnTo>
                  <a:pt x="10950" y="7373"/>
                </a:lnTo>
                <a:lnTo>
                  <a:pt x="11121" y="7422"/>
                </a:lnTo>
                <a:lnTo>
                  <a:pt x="10780" y="7665"/>
                </a:lnTo>
                <a:lnTo>
                  <a:pt x="10561" y="7544"/>
                </a:lnTo>
                <a:lnTo>
                  <a:pt x="10342" y="7422"/>
                </a:lnTo>
                <a:lnTo>
                  <a:pt x="10099" y="7325"/>
                </a:lnTo>
                <a:lnTo>
                  <a:pt x="9880" y="7227"/>
                </a:lnTo>
                <a:lnTo>
                  <a:pt x="9369" y="6911"/>
                </a:lnTo>
                <a:lnTo>
                  <a:pt x="9296" y="6887"/>
                </a:lnTo>
                <a:lnTo>
                  <a:pt x="9199" y="6862"/>
                </a:lnTo>
                <a:lnTo>
                  <a:pt x="9077" y="6814"/>
                </a:lnTo>
                <a:lnTo>
                  <a:pt x="9028" y="6814"/>
                </a:lnTo>
                <a:lnTo>
                  <a:pt x="9028" y="6838"/>
                </a:lnTo>
                <a:lnTo>
                  <a:pt x="9028" y="6960"/>
                </a:lnTo>
                <a:lnTo>
                  <a:pt x="9053" y="7057"/>
                </a:lnTo>
                <a:lnTo>
                  <a:pt x="9101" y="7154"/>
                </a:lnTo>
                <a:lnTo>
                  <a:pt x="9174" y="7227"/>
                </a:lnTo>
                <a:lnTo>
                  <a:pt x="9345" y="7373"/>
                </a:lnTo>
                <a:lnTo>
                  <a:pt x="9539" y="7495"/>
                </a:lnTo>
                <a:lnTo>
                  <a:pt x="9904" y="7714"/>
                </a:lnTo>
                <a:lnTo>
                  <a:pt x="10123" y="7836"/>
                </a:lnTo>
                <a:lnTo>
                  <a:pt x="10342" y="7933"/>
                </a:lnTo>
                <a:lnTo>
                  <a:pt x="10050" y="8103"/>
                </a:lnTo>
                <a:lnTo>
                  <a:pt x="10002" y="8030"/>
                </a:lnTo>
                <a:lnTo>
                  <a:pt x="9904" y="7982"/>
                </a:lnTo>
                <a:lnTo>
                  <a:pt x="9564" y="7884"/>
                </a:lnTo>
                <a:lnTo>
                  <a:pt x="9223" y="7763"/>
                </a:lnTo>
                <a:lnTo>
                  <a:pt x="8882" y="7617"/>
                </a:lnTo>
                <a:lnTo>
                  <a:pt x="8566" y="7471"/>
                </a:lnTo>
                <a:lnTo>
                  <a:pt x="8250" y="7300"/>
                </a:lnTo>
                <a:lnTo>
                  <a:pt x="7933" y="7130"/>
                </a:lnTo>
                <a:lnTo>
                  <a:pt x="7349" y="6716"/>
                </a:lnTo>
                <a:lnTo>
                  <a:pt x="6765" y="6303"/>
                </a:lnTo>
                <a:lnTo>
                  <a:pt x="6206" y="5865"/>
                </a:lnTo>
                <a:lnTo>
                  <a:pt x="5086" y="4940"/>
                </a:lnTo>
                <a:lnTo>
                  <a:pt x="4527" y="4502"/>
                </a:lnTo>
                <a:lnTo>
                  <a:pt x="3943" y="4064"/>
                </a:lnTo>
                <a:lnTo>
                  <a:pt x="3359" y="3650"/>
                </a:lnTo>
                <a:lnTo>
                  <a:pt x="2751" y="3237"/>
                </a:lnTo>
                <a:lnTo>
                  <a:pt x="1510" y="2458"/>
                </a:lnTo>
                <a:lnTo>
                  <a:pt x="1072" y="2142"/>
                </a:lnTo>
                <a:lnTo>
                  <a:pt x="853" y="1996"/>
                </a:lnTo>
                <a:lnTo>
                  <a:pt x="609" y="1850"/>
                </a:lnTo>
                <a:lnTo>
                  <a:pt x="609" y="1412"/>
                </a:lnTo>
                <a:lnTo>
                  <a:pt x="585" y="998"/>
                </a:lnTo>
                <a:lnTo>
                  <a:pt x="561" y="779"/>
                </a:lnTo>
                <a:lnTo>
                  <a:pt x="585" y="585"/>
                </a:lnTo>
                <a:lnTo>
                  <a:pt x="780" y="560"/>
                </a:lnTo>
                <a:lnTo>
                  <a:pt x="974" y="536"/>
                </a:lnTo>
                <a:lnTo>
                  <a:pt x="1364" y="560"/>
                </a:lnTo>
                <a:lnTo>
                  <a:pt x="2580" y="560"/>
                </a:lnTo>
                <a:lnTo>
                  <a:pt x="3967" y="536"/>
                </a:lnTo>
                <a:close/>
                <a:moveTo>
                  <a:pt x="609" y="2312"/>
                </a:moveTo>
                <a:lnTo>
                  <a:pt x="804" y="2507"/>
                </a:lnTo>
                <a:lnTo>
                  <a:pt x="1023" y="2677"/>
                </a:lnTo>
                <a:lnTo>
                  <a:pt x="1461" y="2993"/>
                </a:lnTo>
                <a:lnTo>
                  <a:pt x="2361" y="3577"/>
                </a:lnTo>
                <a:lnTo>
                  <a:pt x="3042" y="4040"/>
                </a:lnTo>
                <a:lnTo>
                  <a:pt x="3699" y="4526"/>
                </a:lnTo>
                <a:lnTo>
                  <a:pt x="4332" y="5013"/>
                </a:lnTo>
                <a:lnTo>
                  <a:pt x="4965" y="5524"/>
                </a:lnTo>
                <a:lnTo>
                  <a:pt x="6011" y="6376"/>
                </a:lnTo>
                <a:lnTo>
                  <a:pt x="6546" y="6814"/>
                </a:lnTo>
                <a:lnTo>
                  <a:pt x="7106" y="7203"/>
                </a:lnTo>
                <a:lnTo>
                  <a:pt x="7690" y="7592"/>
                </a:lnTo>
                <a:lnTo>
                  <a:pt x="8274" y="7933"/>
                </a:lnTo>
                <a:lnTo>
                  <a:pt x="8590" y="8079"/>
                </a:lnTo>
                <a:lnTo>
                  <a:pt x="8907" y="8225"/>
                </a:lnTo>
                <a:lnTo>
                  <a:pt x="9223" y="8347"/>
                </a:lnTo>
                <a:lnTo>
                  <a:pt x="9539" y="8444"/>
                </a:lnTo>
                <a:lnTo>
                  <a:pt x="9515" y="8493"/>
                </a:lnTo>
                <a:lnTo>
                  <a:pt x="9491" y="8541"/>
                </a:lnTo>
                <a:lnTo>
                  <a:pt x="9515" y="8639"/>
                </a:lnTo>
                <a:lnTo>
                  <a:pt x="9539" y="8663"/>
                </a:lnTo>
                <a:lnTo>
                  <a:pt x="9564" y="8687"/>
                </a:lnTo>
                <a:lnTo>
                  <a:pt x="9612" y="8712"/>
                </a:lnTo>
                <a:lnTo>
                  <a:pt x="9661" y="8712"/>
                </a:lnTo>
                <a:lnTo>
                  <a:pt x="9880" y="8639"/>
                </a:lnTo>
                <a:lnTo>
                  <a:pt x="10099" y="8541"/>
                </a:lnTo>
                <a:lnTo>
                  <a:pt x="10537" y="8322"/>
                </a:lnTo>
                <a:lnTo>
                  <a:pt x="10950" y="8079"/>
                </a:lnTo>
                <a:lnTo>
                  <a:pt x="11340" y="7836"/>
                </a:lnTo>
                <a:lnTo>
                  <a:pt x="11656" y="7617"/>
                </a:lnTo>
                <a:lnTo>
                  <a:pt x="11972" y="7373"/>
                </a:lnTo>
                <a:lnTo>
                  <a:pt x="12605" y="6862"/>
                </a:lnTo>
                <a:lnTo>
                  <a:pt x="13213" y="6327"/>
                </a:lnTo>
                <a:lnTo>
                  <a:pt x="13846" y="5816"/>
                </a:lnTo>
                <a:lnTo>
                  <a:pt x="15257" y="4672"/>
                </a:lnTo>
                <a:lnTo>
                  <a:pt x="15987" y="4113"/>
                </a:lnTo>
                <a:lnTo>
                  <a:pt x="16352" y="3845"/>
                </a:lnTo>
                <a:lnTo>
                  <a:pt x="16742" y="3602"/>
                </a:lnTo>
                <a:lnTo>
                  <a:pt x="17180" y="3358"/>
                </a:lnTo>
                <a:lnTo>
                  <a:pt x="17666" y="3115"/>
                </a:lnTo>
                <a:lnTo>
                  <a:pt x="18153" y="2847"/>
                </a:lnTo>
                <a:lnTo>
                  <a:pt x="18372" y="2701"/>
                </a:lnTo>
                <a:lnTo>
                  <a:pt x="18591" y="2556"/>
                </a:lnTo>
                <a:lnTo>
                  <a:pt x="18591" y="3018"/>
                </a:lnTo>
                <a:lnTo>
                  <a:pt x="18664" y="4721"/>
                </a:lnTo>
                <a:lnTo>
                  <a:pt x="18688" y="5573"/>
                </a:lnTo>
                <a:lnTo>
                  <a:pt x="18713" y="6424"/>
                </a:lnTo>
                <a:lnTo>
                  <a:pt x="18688" y="8347"/>
                </a:lnTo>
                <a:lnTo>
                  <a:pt x="18640" y="10269"/>
                </a:lnTo>
                <a:lnTo>
                  <a:pt x="18591" y="12191"/>
                </a:lnTo>
                <a:lnTo>
                  <a:pt x="18567" y="12532"/>
                </a:lnTo>
                <a:lnTo>
                  <a:pt x="18469" y="12386"/>
                </a:lnTo>
                <a:lnTo>
                  <a:pt x="18348" y="12240"/>
                </a:lnTo>
                <a:lnTo>
                  <a:pt x="18104" y="11996"/>
                </a:lnTo>
                <a:lnTo>
                  <a:pt x="17812" y="11704"/>
                </a:lnTo>
                <a:lnTo>
                  <a:pt x="17496" y="11412"/>
                </a:lnTo>
                <a:lnTo>
                  <a:pt x="16863" y="10853"/>
                </a:lnTo>
                <a:lnTo>
                  <a:pt x="16206" y="10366"/>
                </a:lnTo>
                <a:lnTo>
                  <a:pt x="15549" y="9904"/>
                </a:lnTo>
                <a:lnTo>
                  <a:pt x="15136" y="9612"/>
                </a:lnTo>
                <a:lnTo>
                  <a:pt x="14722" y="9320"/>
                </a:lnTo>
                <a:lnTo>
                  <a:pt x="14503" y="9198"/>
                </a:lnTo>
                <a:lnTo>
                  <a:pt x="14260" y="9077"/>
                </a:lnTo>
                <a:lnTo>
                  <a:pt x="14041" y="8955"/>
                </a:lnTo>
                <a:lnTo>
                  <a:pt x="13797" y="8882"/>
                </a:lnTo>
                <a:lnTo>
                  <a:pt x="13724" y="8882"/>
                </a:lnTo>
                <a:lnTo>
                  <a:pt x="13676" y="8931"/>
                </a:lnTo>
                <a:lnTo>
                  <a:pt x="13676" y="8979"/>
                </a:lnTo>
                <a:lnTo>
                  <a:pt x="13700" y="9052"/>
                </a:lnTo>
                <a:lnTo>
                  <a:pt x="13846" y="9223"/>
                </a:lnTo>
                <a:lnTo>
                  <a:pt x="13992" y="9369"/>
                </a:lnTo>
                <a:lnTo>
                  <a:pt x="14333" y="9612"/>
                </a:lnTo>
                <a:lnTo>
                  <a:pt x="15038" y="10099"/>
                </a:lnTo>
                <a:lnTo>
                  <a:pt x="15720" y="10610"/>
                </a:lnTo>
                <a:lnTo>
                  <a:pt x="16401" y="11120"/>
                </a:lnTo>
                <a:lnTo>
                  <a:pt x="16985" y="11631"/>
                </a:lnTo>
                <a:lnTo>
                  <a:pt x="17545" y="12167"/>
                </a:lnTo>
                <a:lnTo>
                  <a:pt x="17837" y="12459"/>
                </a:lnTo>
                <a:lnTo>
                  <a:pt x="18104" y="12775"/>
                </a:lnTo>
                <a:lnTo>
                  <a:pt x="18202" y="12945"/>
                </a:lnTo>
                <a:lnTo>
                  <a:pt x="17934" y="12970"/>
                </a:lnTo>
                <a:lnTo>
                  <a:pt x="17642" y="12994"/>
                </a:lnTo>
                <a:lnTo>
                  <a:pt x="17082" y="12970"/>
                </a:lnTo>
                <a:lnTo>
                  <a:pt x="16182" y="12945"/>
                </a:lnTo>
                <a:lnTo>
                  <a:pt x="15282" y="12945"/>
                </a:lnTo>
                <a:lnTo>
                  <a:pt x="13968" y="12970"/>
                </a:lnTo>
                <a:lnTo>
                  <a:pt x="12654" y="13018"/>
                </a:lnTo>
                <a:lnTo>
                  <a:pt x="10026" y="13116"/>
                </a:lnTo>
                <a:lnTo>
                  <a:pt x="8761" y="13140"/>
                </a:lnTo>
                <a:lnTo>
                  <a:pt x="7520" y="13116"/>
                </a:lnTo>
                <a:lnTo>
                  <a:pt x="6254" y="13091"/>
                </a:lnTo>
                <a:lnTo>
                  <a:pt x="5013" y="13018"/>
                </a:lnTo>
                <a:lnTo>
                  <a:pt x="3772" y="12970"/>
                </a:lnTo>
                <a:lnTo>
                  <a:pt x="2556" y="12945"/>
                </a:lnTo>
                <a:lnTo>
                  <a:pt x="2118" y="12945"/>
                </a:lnTo>
                <a:lnTo>
                  <a:pt x="1680" y="12970"/>
                </a:lnTo>
                <a:lnTo>
                  <a:pt x="1242" y="13018"/>
                </a:lnTo>
                <a:lnTo>
                  <a:pt x="1023" y="13043"/>
                </a:lnTo>
                <a:lnTo>
                  <a:pt x="804" y="13091"/>
                </a:lnTo>
                <a:lnTo>
                  <a:pt x="804" y="13067"/>
                </a:lnTo>
                <a:lnTo>
                  <a:pt x="999" y="12921"/>
                </a:lnTo>
                <a:lnTo>
                  <a:pt x="1193" y="12775"/>
                </a:lnTo>
                <a:lnTo>
                  <a:pt x="1558" y="12410"/>
                </a:lnTo>
                <a:lnTo>
                  <a:pt x="2167" y="11826"/>
                </a:lnTo>
                <a:lnTo>
                  <a:pt x="2799" y="11291"/>
                </a:lnTo>
                <a:lnTo>
                  <a:pt x="3432" y="10755"/>
                </a:lnTo>
                <a:lnTo>
                  <a:pt x="4064" y="10245"/>
                </a:lnTo>
                <a:lnTo>
                  <a:pt x="4721" y="9734"/>
                </a:lnTo>
                <a:lnTo>
                  <a:pt x="5354" y="9223"/>
                </a:lnTo>
                <a:lnTo>
                  <a:pt x="5403" y="9125"/>
                </a:lnTo>
                <a:lnTo>
                  <a:pt x="5427" y="9028"/>
                </a:lnTo>
                <a:lnTo>
                  <a:pt x="5403" y="8955"/>
                </a:lnTo>
                <a:lnTo>
                  <a:pt x="5354" y="8858"/>
                </a:lnTo>
                <a:lnTo>
                  <a:pt x="5281" y="8809"/>
                </a:lnTo>
                <a:lnTo>
                  <a:pt x="5184" y="8785"/>
                </a:lnTo>
                <a:lnTo>
                  <a:pt x="5086" y="8785"/>
                </a:lnTo>
                <a:lnTo>
                  <a:pt x="4965" y="8833"/>
                </a:lnTo>
                <a:lnTo>
                  <a:pt x="3772" y="9807"/>
                </a:lnTo>
                <a:lnTo>
                  <a:pt x="2580" y="10804"/>
                </a:lnTo>
                <a:lnTo>
                  <a:pt x="1948" y="11388"/>
                </a:lnTo>
                <a:lnTo>
                  <a:pt x="1339" y="11972"/>
                </a:lnTo>
                <a:lnTo>
                  <a:pt x="1047" y="12264"/>
                </a:lnTo>
                <a:lnTo>
                  <a:pt x="901" y="12434"/>
                </a:lnTo>
                <a:lnTo>
                  <a:pt x="780" y="12580"/>
                </a:lnTo>
                <a:lnTo>
                  <a:pt x="780" y="12045"/>
                </a:lnTo>
                <a:lnTo>
                  <a:pt x="804" y="11510"/>
                </a:lnTo>
                <a:lnTo>
                  <a:pt x="804" y="11072"/>
                </a:lnTo>
                <a:lnTo>
                  <a:pt x="780" y="10634"/>
                </a:lnTo>
                <a:lnTo>
                  <a:pt x="731" y="9782"/>
                </a:lnTo>
                <a:lnTo>
                  <a:pt x="634" y="7933"/>
                </a:lnTo>
                <a:lnTo>
                  <a:pt x="536" y="6108"/>
                </a:lnTo>
                <a:lnTo>
                  <a:pt x="512" y="5232"/>
                </a:lnTo>
                <a:lnTo>
                  <a:pt x="512" y="4332"/>
                </a:lnTo>
                <a:lnTo>
                  <a:pt x="561" y="3456"/>
                </a:lnTo>
                <a:lnTo>
                  <a:pt x="585" y="2580"/>
                </a:lnTo>
                <a:lnTo>
                  <a:pt x="609" y="2312"/>
                </a:lnTo>
                <a:close/>
                <a:moveTo>
                  <a:pt x="3042" y="1"/>
                </a:moveTo>
                <a:lnTo>
                  <a:pt x="1656" y="49"/>
                </a:lnTo>
                <a:lnTo>
                  <a:pt x="1364" y="49"/>
                </a:lnTo>
                <a:lnTo>
                  <a:pt x="1047" y="74"/>
                </a:lnTo>
                <a:lnTo>
                  <a:pt x="877" y="74"/>
                </a:lnTo>
                <a:lnTo>
                  <a:pt x="731" y="122"/>
                </a:lnTo>
                <a:lnTo>
                  <a:pt x="585" y="171"/>
                </a:lnTo>
                <a:lnTo>
                  <a:pt x="463" y="220"/>
                </a:lnTo>
                <a:lnTo>
                  <a:pt x="390" y="244"/>
                </a:lnTo>
                <a:lnTo>
                  <a:pt x="317" y="293"/>
                </a:lnTo>
                <a:lnTo>
                  <a:pt x="244" y="366"/>
                </a:lnTo>
                <a:lnTo>
                  <a:pt x="196" y="463"/>
                </a:lnTo>
                <a:lnTo>
                  <a:pt x="147" y="658"/>
                </a:lnTo>
                <a:lnTo>
                  <a:pt x="123" y="901"/>
                </a:lnTo>
                <a:lnTo>
                  <a:pt x="123" y="1144"/>
                </a:lnTo>
                <a:lnTo>
                  <a:pt x="147" y="1631"/>
                </a:lnTo>
                <a:lnTo>
                  <a:pt x="147" y="1850"/>
                </a:lnTo>
                <a:lnTo>
                  <a:pt x="147" y="2045"/>
                </a:lnTo>
                <a:lnTo>
                  <a:pt x="25" y="3894"/>
                </a:lnTo>
                <a:lnTo>
                  <a:pt x="1" y="4794"/>
                </a:lnTo>
                <a:lnTo>
                  <a:pt x="1" y="5719"/>
                </a:lnTo>
                <a:lnTo>
                  <a:pt x="25" y="6668"/>
                </a:lnTo>
                <a:lnTo>
                  <a:pt x="74" y="7641"/>
                </a:lnTo>
                <a:lnTo>
                  <a:pt x="171" y="9588"/>
                </a:lnTo>
                <a:lnTo>
                  <a:pt x="220" y="10537"/>
                </a:lnTo>
                <a:lnTo>
                  <a:pt x="269" y="11510"/>
                </a:lnTo>
                <a:lnTo>
                  <a:pt x="244" y="11948"/>
                </a:lnTo>
                <a:lnTo>
                  <a:pt x="244" y="12361"/>
                </a:lnTo>
                <a:lnTo>
                  <a:pt x="220" y="12775"/>
                </a:lnTo>
                <a:lnTo>
                  <a:pt x="269" y="13213"/>
                </a:lnTo>
                <a:lnTo>
                  <a:pt x="269" y="13310"/>
                </a:lnTo>
                <a:lnTo>
                  <a:pt x="317" y="13359"/>
                </a:lnTo>
                <a:lnTo>
                  <a:pt x="366" y="13432"/>
                </a:lnTo>
                <a:lnTo>
                  <a:pt x="415" y="13456"/>
                </a:lnTo>
                <a:lnTo>
                  <a:pt x="463" y="13505"/>
                </a:lnTo>
                <a:lnTo>
                  <a:pt x="536" y="13529"/>
                </a:lnTo>
                <a:lnTo>
                  <a:pt x="828" y="13554"/>
                </a:lnTo>
                <a:lnTo>
                  <a:pt x="1120" y="13554"/>
                </a:lnTo>
                <a:lnTo>
                  <a:pt x="1704" y="13529"/>
                </a:lnTo>
                <a:lnTo>
                  <a:pt x="2313" y="13481"/>
                </a:lnTo>
                <a:lnTo>
                  <a:pt x="2897" y="13481"/>
                </a:lnTo>
                <a:lnTo>
                  <a:pt x="4137" y="13505"/>
                </a:lnTo>
                <a:lnTo>
                  <a:pt x="5354" y="13578"/>
                </a:lnTo>
                <a:lnTo>
                  <a:pt x="6619" y="13651"/>
                </a:lnTo>
                <a:lnTo>
                  <a:pt x="7885" y="13675"/>
                </a:lnTo>
                <a:lnTo>
                  <a:pt x="9150" y="13675"/>
                </a:lnTo>
                <a:lnTo>
                  <a:pt x="10391" y="13651"/>
                </a:lnTo>
                <a:lnTo>
                  <a:pt x="15574" y="13481"/>
                </a:lnTo>
                <a:lnTo>
                  <a:pt x="15963" y="13481"/>
                </a:lnTo>
                <a:lnTo>
                  <a:pt x="16352" y="13505"/>
                </a:lnTo>
                <a:lnTo>
                  <a:pt x="17155" y="13578"/>
                </a:lnTo>
                <a:lnTo>
                  <a:pt x="17569" y="13578"/>
                </a:lnTo>
                <a:lnTo>
                  <a:pt x="17958" y="13554"/>
                </a:lnTo>
                <a:lnTo>
                  <a:pt x="18348" y="13505"/>
                </a:lnTo>
                <a:lnTo>
                  <a:pt x="18542" y="13456"/>
                </a:lnTo>
                <a:lnTo>
                  <a:pt x="18713" y="13383"/>
                </a:lnTo>
                <a:lnTo>
                  <a:pt x="18786" y="13408"/>
                </a:lnTo>
                <a:lnTo>
                  <a:pt x="18883" y="13408"/>
                </a:lnTo>
                <a:lnTo>
                  <a:pt x="18956" y="13359"/>
                </a:lnTo>
                <a:lnTo>
                  <a:pt x="19029" y="13262"/>
                </a:lnTo>
                <a:lnTo>
                  <a:pt x="19102" y="13164"/>
                </a:lnTo>
                <a:lnTo>
                  <a:pt x="19126" y="13043"/>
                </a:lnTo>
                <a:lnTo>
                  <a:pt x="19175" y="12872"/>
                </a:lnTo>
                <a:lnTo>
                  <a:pt x="19199" y="12532"/>
                </a:lnTo>
                <a:lnTo>
                  <a:pt x="19223" y="12191"/>
                </a:lnTo>
                <a:lnTo>
                  <a:pt x="19199" y="11850"/>
                </a:lnTo>
                <a:lnTo>
                  <a:pt x="19199" y="11412"/>
                </a:lnTo>
                <a:lnTo>
                  <a:pt x="19248" y="9417"/>
                </a:lnTo>
                <a:lnTo>
                  <a:pt x="19272" y="7398"/>
                </a:lnTo>
                <a:lnTo>
                  <a:pt x="19272" y="5548"/>
                </a:lnTo>
                <a:lnTo>
                  <a:pt x="19199" y="3699"/>
                </a:lnTo>
                <a:lnTo>
                  <a:pt x="19150" y="2872"/>
                </a:lnTo>
                <a:lnTo>
                  <a:pt x="19150" y="2020"/>
                </a:lnTo>
                <a:lnTo>
                  <a:pt x="19199" y="1972"/>
                </a:lnTo>
                <a:lnTo>
                  <a:pt x="19223" y="1874"/>
                </a:lnTo>
                <a:lnTo>
                  <a:pt x="19223" y="1777"/>
                </a:lnTo>
                <a:lnTo>
                  <a:pt x="19199" y="1753"/>
                </a:lnTo>
                <a:lnTo>
                  <a:pt x="19150" y="1728"/>
                </a:lnTo>
                <a:lnTo>
                  <a:pt x="19199" y="1193"/>
                </a:lnTo>
                <a:lnTo>
                  <a:pt x="19199" y="925"/>
                </a:lnTo>
                <a:lnTo>
                  <a:pt x="19199" y="658"/>
                </a:lnTo>
                <a:lnTo>
                  <a:pt x="19248" y="560"/>
                </a:lnTo>
                <a:lnTo>
                  <a:pt x="19272" y="487"/>
                </a:lnTo>
                <a:lnTo>
                  <a:pt x="19248" y="390"/>
                </a:lnTo>
                <a:lnTo>
                  <a:pt x="19199" y="317"/>
                </a:lnTo>
                <a:lnTo>
                  <a:pt x="19126" y="244"/>
                </a:lnTo>
                <a:lnTo>
                  <a:pt x="19053" y="195"/>
                </a:lnTo>
                <a:lnTo>
                  <a:pt x="18956" y="195"/>
                </a:lnTo>
                <a:lnTo>
                  <a:pt x="18834" y="220"/>
                </a:lnTo>
                <a:lnTo>
                  <a:pt x="18688" y="268"/>
                </a:lnTo>
                <a:lnTo>
                  <a:pt x="18542" y="293"/>
                </a:lnTo>
                <a:lnTo>
                  <a:pt x="18348" y="293"/>
                </a:lnTo>
                <a:lnTo>
                  <a:pt x="18177" y="268"/>
                </a:lnTo>
                <a:lnTo>
                  <a:pt x="17496" y="195"/>
                </a:lnTo>
                <a:lnTo>
                  <a:pt x="17009" y="171"/>
                </a:lnTo>
                <a:lnTo>
                  <a:pt x="16547" y="147"/>
                </a:lnTo>
                <a:lnTo>
                  <a:pt x="16085" y="171"/>
                </a:lnTo>
                <a:lnTo>
                  <a:pt x="15598" y="171"/>
                </a:lnTo>
                <a:lnTo>
                  <a:pt x="14211" y="244"/>
                </a:lnTo>
                <a:lnTo>
                  <a:pt x="12824" y="268"/>
                </a:lnTo>
                <a:lnTo>
                  <a:pt x="11437" y="244"/>
                </a:lnTo>
                <a:lnTo>
                  <a:pt x="10050" y="171"/>
                </a:lnTo>
                <a:lnTo>
                  <a:pt x="7252" y="49"/>
                </a:lnTo>
                <a:lnTo>
                  <a:pt x="5841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22;p38">
            <a:extLst>
              <a:ext uri="{FF2B5EF4-FFF2-40B4-BE49-F238E27FC236}">
                <a16:creationId xmlns:a16="http://schemas.microsoft.com/office/drawing/2014/main" id="{4C27F69D-7BDF-44C2-A1D4-2DBF22E5E3BD}"/>
              </a:ext>
            </a:extLst>
          </p:cNvPr>
          <p:cNvSpPr/>
          <p:nvPr/>
        </p:nvSpPr>
        <p:spPr>
          <a:xfrm>
            <a:off x="4619194" y="1724842"/>
            <a:ext cx="323899" cy="313602"/>
          </a:xfrm>
          <a:custGeom>
            <a:avLst/>
            <a:gdLst/>
            <a:ahLst/>
            <a:cxnLst/>
            <a:rect l="l" t="t" r="r" b="b"/>
            <a:pathLst>
              <a:path w="19126" h="18518" extrusionOk="0">
                <a:moveTo>
                  <a:pt x="10098" y="2409"/>
                </a:moveTo>
                <a:lnTo>
                  <a:pt x="10512" y="2701"/>
                </a:lnTo>
                <a:lnTo>
                  <a:pt x="10074" y="2969"/>
                </a:lnTo>
                <a:lnTo>
                  <a:pt x="9636" y="3285"/>
                </a:lnTo>
                <a:lnTo>
                  <a:pt x="9198" y="3602"/>
                </a:lnTo>
                <a:lnTo>
                  <a:pt x="8760" y="3918"/>
                </a:lnTo>
                <a:lnTo>
                  <a:pt x="8517" y="4040"/>
                </a:lnTo>
                <a:lnTo>
                  <a:pt x="8249" y="4234"/>
                </a:lnTo>
                <a:lnTo>
                  <a:pt x="7981" y="4429"/>
                </a:lnTo>
                <a:lnTo>
                  <a:pt x="7884" y="4551"/>
                </a:lnTo>
                <a:lnTo>
                  <a:pt x="7811" y="4672"/>
                </a:lnTo>
                <a:lnTo>
                  <a:pt x="7349" y="4672"/>
                </a:lnTo>
                <a:lnTo>
                  <a:pt x="6814" y="4697"/>
                </a:lnTo>
                <a:lnTo>
                  <a:pt x="7081" y="4526"/>
                </a:lnTo>
                <a:lnTo>
                  <a:pt x="7641" y="4161"/>
                </a:lnTo>
                <a:lnTo>
                  <a:pt x="8200" y="3796"/>
                </a:lnTo>
                <a:lnTo>
                  <a:pt x="8784" y="3480"/>
                </a:lnTo>
                <a:lnTo>
                  <a:pt x="9320" y="3115"/>
                </a:lnTo>
                <a:lnTo>
                  <a:pt x="9539" y="2969"/>
                </a:lnTo>
                <a:lnTo>
                  <a:pt x="9758" y="2823"/>
                </a:lnTo>
                <a:lnTo>
                  <a:pt x="9952" y="2628"/>
                </a:lnTo>
                <a:lnTo>
                  <a:pt x="10025" y="2531"/>
                </a:lnTo>
                <a:lnTo>
                  <a:pt x="10074" y="2409"/>
                </a:lnTo>
                <a:close/>
                <a:moveTo>
                  <a:pt x="10804" y="2847"/>
                </a:moveTo>
                <a:lnTo>
                  <a:pt x="11193" y="3115"/>
                </a:lnTo>
                <a:lnTo>
                  <a:pt x="10974" y="3237"/>
                </a:lnTo>
                <a:lnTo>
                  <a:pt x="10755" y="3407"/>
                </a:lnTo>
                <a:lnTo>
                  <a:pt x="10561" y="3577"/>
                </a:lnTo>
                <a:lnTo>
                  <a:pt x="10366" y="3723"/>
                </a:lnTo>
                <a:lnTo>
                  <a:pt x="9709" y="4161"/>
                </a:lnTo>
                <a:lnTo>
                  <a:pt x="9368" y="4429"/>
                </a:lnTo>
                <a:lnTo>
                  <a:pt x="9222" y="4551"/>
                </a:lnTo>
                <a:lnTo>
                  <a:pt x="9101" y="4721"/>
                </a:lnTo>
                <a:lnTo>
                  <a:pt x="8176" y="4672"/>
                </a:lnTo>
                <a:lnTo>
                  <a:pt x="8322" y="4551"/>
                </a:lnTo>
                <a:lnTo>
                  <a:pt x="8663" y="4332"/>
                </a:lnTo>
                <a:lnTo>
                  <a:pt x="9028" y="4113"/>
                </a:lnTo>
                <a:lnTo>
                  <a:pt x="9466" y="3821"/>
                </a:lnTo>
                <a:lnTo>
                  <a:pt x="9879" y="3529"/>
                </a:lnTo>
                <a:lnTo>
                  <a:pt x="10317" y="3212"/>
                </a:lnTo>
                <a:lnTo>
                  <a:pt x="10731" y="2920"/>
                </a:lnTo>
                <a:lnTo>
                  <a:pt x="10804" y="2847"/>
                </a:lnTo>
                <a:close/>
                <a:moveTo>
                  <a:pt x="9490" y="1850"/>
                </a:moveTo>
                <a:lnTo>
                  <a:pt x="9685" y="2069"/>
                </a:lnTo>
                <a:lnTo>
                  <a:pt x="9904" y="2263"/>
                </a:lnTo>
                <a:lnTo>
                  <a:pt x="9709" y="2385"/>
                </a:lnTo>
                <a:lnTo>
                  <a:pt x="9514" y="2507"/>
                </a:lnTo>
                <a:lnTo>
                  <a:pt x="9149" y="2799"/>
                </a:lnTo>
                <a:lnTo>
                  <a:pt x="8590" y="3164"/>
                </a:lnTo>
                <a:lnTo>
                  <a:pt x="8006" y="3480"/>
                </a:lnTo>
                <a:lnTo>
                  <a:pt x="7519" y="3796"/>
                </a:lnTo>
                <a:lnTo>
                  <a:pt x="7033" y="4113"/>
                </a:lnTo>
                <a:lnTo>
                  <a:pt x="6595" y="4405"/>
                </a:lnTo>
                <a:lnTo>
                  <a:pt x="6400" y="4551"/>
                </a:lnTo>
                <a:lnTo>
                  <a:pt x="6205" y="4745"/>
                </a:lnTo>
                <a:lnTo>
                  <a:pt x="5792" y="4770"/>
                </a:lnTo>
                <a:lnTo>
                  <a:pt x="6059" y="4551"/>
                </a:lnTo>
                <a:lnTo>
                  <a:pt x="6327" y="4307"/>
                </a:lnTo>
                <a:lnTo>
                  <a:pt x="6838" y="3845"/>
                </a:lnTo>
                <a:lnTo>
                  <a:pt x="7495" y="3334"/>
                </a:lnTo>
                <a:lnTo>
                  <a:pt x="7811" y="3091"/>
                </a:lnTo>
                <a:lnTo>
                  <a:pt x="8152" y="2847"/>
                </a:lnTo>
                <a:lnTo>
                  <a:pt x="8492" y="2604"/>
                </a:lnTo>
                <a:lnTo>
                  <a:pt x="8809" y="2336"/>
                </a:lnTo>
                <a:lnTo>
                  <a:pt x="9149" y="2069"/>
                </a:lnTo>
                <a:lnTo>
                  <a:pt x="9490" y="1850"/>
                </a:lnTo>
                <a:close/>
                <a:moveTo>
                  <a:pt x="12775" y="4307"/>
                </a:moveTo>
                <a:lnTo>
                  <a:pt x="13359" y="4697"/>
                </a:lnTo>
                <a:lnTo>
                  <a:pt x="13116" y="4697"/>
                </a:lnTo>
                <a:lnTo>
                  <a:pt x="12045" y="4794"/>
                </a:lnTo>
                <a:lnTo>
                  <a:pt x="12410" y="4551"/>
                </a:lnTo>
                <a:lnTo>
                  <a:pt x="12580" y="4429"/>
                </a:lnTo>
                <a:lnTo>
                  <a:pt x="12775" y="4307"/>
                </a:lnTo>
                <a:close/>
                <a:moveTo>
                  <a:pt x="11510" y="3358"/>
                </a:moveTo>
                <a:lnTo>
                  <a:pt x="11923" y="3699"/>
                </a:lnTo>
                <a:lnTo>
                  <a:pt x="11826" y="3699"/>
                </a:lnTo>
                <a:lnTo>
                  <a:pt x="11729" y="3723"/>
                </a:lnTo>
                <a:lnTo>
                  <a:pt x="11558" y="3845"/>
                </a:lnTo>
                <a:lnTo>
                  <a:pt x="11388" y="3967"/>
                </a:lnTo>
                <a:lnTo>
                  <a:pt x="11242" y="4113"/>
                </a:lnTo>
                <a:lnTo>
                  <a:pt x="10877" y="4453"/>
                </a:lnTo>
                <a:lnTo>
                  <a:pt x="10682" y="4624"/>
                </a:lnTo>
                <a:lnTo>
                  <a:pt x="10536" y="4818"/>
                </a:lnTo>
                <a:lnTo>
                  <a:pt x="9587" y="4745"/>
                </a:lnTo>
                <a:lnTo>
                  <a:pt x="9831" y="4575"/>
                </a:lnTo>
                <a:lnTo>
                  <a:pt x="10074" y="4380"/>
                </a:lnTo>
                <a:lnTo>
                  <a:pt x="10317" y="4210"/>
                </a:lnTo>
                <a:lnTo>
                  <a:pt x="10561" y="4040"/>
                </a:lnTo>
                <a:lnTo>
                  <a:pt x="11047" y="3723"/>
                </a:lnTo>
                <a:lnTo>
                  <a:pt x="11510" y="3358"/>
                </a:lnTo>
                <a:close/>
                <a:moveTo>
                  <a:pt x="12021" y="3772"/>
                </a:moveTo>
                <a:lnTo>
                  <a:pt x="12532" y="4137"/>
                </a:lnTo>
                <a:lnTo>
                  <a:pt x="12313" y="4307"/>
                </a:lnTo>
                <a:lnTo>
                  <a:pt x="12021" y="4551"/>
                </a:lnTo>
                <a:lnTo>
                  <a:pt x="11899" y="4672"/>
                </a:lnTo>
                <a:lnTo>
                  <a:pt x="11777" y="4818"/>
                </a:lnTo>
                <a:lnTo>
                  <a:pt x="11412" y="4843"/>
                </a:lnTo>
                <a:lnTo>
                  <a:pt x="11072" y="4843"/>
                </a:lnTo>
                <a:lnTo>
                  <a:pt x="10828" y="4818"/>
                </a:lnTo>
                <a:lnTo>
                  <a:pt x="11072" y="4648"/>
                </a:lnTo>
                <a:lnTo>
                  <a:pt x="11315" y="4453"/>
                </a:lnTo>
                <a:lnTo>
                  <a:pt x="11534" y="4259"/>
                </a:lnTo>
                <a:lnTo>
                  <a:pt x="11777" y="4064"/>
                </a:lnTo>
                <a:lnTo>
                  <a:pt x="11923" y="3967"/>
                </a:lnTo>
                <a:lnTo>
                  <a:pt x="11996" y="3894"/>
                </a:lnTo>
                <a:lnTo>
                  <a:pt x="12021" y="3821"/>
                </a:lnTo>
                <a:lnTo>
                  <a:pt x="12021" y="3772"/>
                </a:lnTo>
                <a:close/>
                <a:moveTo>
                  <a:pt x="15038" y="6156"/>
                </a:moveTo>
                <a:lnTo>
                  <a:pt x="15281" y="6327"/>
                </a:lnTo>
                <a:lnTo>
                  <a:pt x="15525" y="6473"/>
                </a:lnTo>
                <a:lnTo>
                  <a:pt x="15354" y="6594"/>
                </a:lnTo>
                <a:lnTo>
                  <a:pt x="15184" y="6740"/>
                </a:lnTo>
                <a:lnTo>
                  <a:pt x="15062" y="6862"/>
                </a:lnTo>
                <a:lnTo>
                  <a:pt x="15038" y="6156"/>
                </a:lnTo>
                <a:close/>
                <a:moveTo>
                  <a:pt x="9782" y="511"/>
                </a:moveTo>
                <a:lnTo>
                  <a:pt x="10244" y="925"/>
                </a:lnTo>
                <a:lnTo>
                  <a:pt x="10512" y="1144"/>
                </a:lnTo>
                <a:lnTo>
                  <a:pt x="10804" y="1363"/>
                </a:lnTo>
                <a:lnTo>
                  <a:pt x="11364" y="1777"/>
                </a:lnTo>
                <a:lnTo>
                  <a:pt x="12021" y="2239"/>
                </a:lnTo>
                <a:lnTo>
                  <a:pt x="12629" y="2726"/>
                </a:lnTo>
                <a:lnTo>
                  <a:pt x="13237" y="3237"/>
                </a:lnTo>
                <a:lnTo>
                  <a:pt x="13846" y="3723"/>
                </a:lnTo>
                <a:lnTo>
                  <a:pt x="15111" y="4672"/>
                </a:lnTo>
                <a:lnTo>
                  <a:pt x="15744" y="5135"/>
                </a:lnTo>
                <a:lnTo>
                  <a:pt x="16352" y="5621"/>
                </a:lnTo>
                <a:lnTo>
                  <a:pt x="16838" y="5986"/>
                </a:lnTo>
                <a:lnTo>
                  <a:pt x="17325" y="6302"/>
                </a:lnTo>
                <a:lnTo>
                  <a:pt x="17836" y="6619"/>
                </a:lnTo>
                <a:lnTo>
                  <a:pt x="18347" y="6886"/>
                </a:lnTo>
                <a:lnTo>
                  <a:pt x="18274" y="6959"/>
                </a:lnTo>
                <a:lnTo>
                  <a:pt x="18104" y="7105"/>
                </a:lnTo>
                <a:lnTo>
                  <a:pt x="17909" y="7203"/>
                </a:lnTo>
                <a:lnTo>
                  <a:pt x="17617" y="7373"/>
                </a:lnTo>
                <a:lnTo>
                  <a:pt x="17568" y="7300"/>
                </a:lnTo>
                <a:lnTo>
                  <a:pt x="17520" y="7276"/>
                </a:lnTo>
                <a:lnTo>
                  <a:pt x="17471" y="7251"/>
                </a:lnTo>
                <a:lnTo>
                  <a:pt x="17276" y="7178"/>
                </a:lnTo>
                <a:lnTo>
                  <a:pt x="17106" y="7081"/>
                </a:lnTo>
                <a:lnTo>
                  <a:pt x="16936" y="6959"/>
                </a:lnTo>
                <a:lnTo>
                  <a:pt x="16790" y="6838"/>
                </a:lnTo>
                <a:lnTo>
                  <a:pt x="16473" y="6570"/>
                </a:lnTo>
                <a:lnTo>
                  <a:pt x="16303" y="6473"/>
                </a:lnTo>
                <a:lnTo>
                  <a:pt x="16133" y="6375"/>
                </a:lnTo>
                <a:lnTo>
                  <a:pt x="15865" y="6229"/>
                </a:lnTo>
                <a:lnTo>
                  <a:pt x="15598" y="6059"/>
                </a:lnTo>
                <a:lnTo>
                  <a:pt x="15306" y="5889"/>
                </a:lnTo>
                <a:lnTo>
                  <a:pt x="15160" y="5816"/>
                </a:lnTo>
                <a:lnTo>
                  <a:pt x="15038" y="5767"/>
                </a:lnTo>
                <a:lnTo>
                  <a:pt x="15014" y="5426"/>
                </a:lnTo>
                <a:lnTo>
                  <a:pt x="14989" y="5256"/>
                </a:lnTo>
                <a:lnTo>
                  <a:pt x="14916" y="5110"/>
                </a:lnTo>
                <a:lnTo>
                  <a:pt x="14916" y="5037"/>
                </a:lnTo>
                <a:lnTo>
                  <a:pt x="14892" y="4964"/>
                </a:lnTo>
                <a:lnTo>
                  <a:pt x="14868" y="4916"/>
                </a:lnTo>
                <a:lnTo>
                  <a:pt x="14795" y="4867"/>
                </a:lnTo>
                <a:lnTo>
                  <a:pt x="14624" y="4770"/>
                </a:lnTo>
                <a:lnTo>
                  <a:pt x="14430" y="4721"/>
                </a:lnTo>
                <a:lnTo>
                  <a:pt x="14235" y="4697"/>
                </a:lnTo>
                <a:lnTo>
                  <a:pt x="14040" y="4672"/>
                </a:lnTo>
                <a:lnTo>
                  <a:pt x="12751" y="3796"/>
                </a:lnTo>
                <a:lnTo>
                  <a:pt x="12118" y="3334"/>
                </a:lnTo>
                <a:lnTo>
                  <a:pt x="11485" y="2872"/>
                </a:lnTo>
                <a:lnTo>
                  <a:pt x="11242" y="2701"/>
                </a:lnTo>
                <a:lnTo>
                  <a:pt x="10974" y="2531"/>
                </a:lnTo>
                <a:lnTo>
                  <a:pt x="10463" y="2239"/>
                </a:lnTo>
                <a:lnTo>
                  <a:pt x="10269" y="2093"/>
                </a:lnTo>
                <a:lnTo>
                  <a:pt x="10098" y="1947"/>
                </a:lnTo>
                <a:lnTo>
                  <a:pt x="9928" y="1801"/>
                </a:lnTo>
                <a:lnTo>
                  <a:pt x="9758" y="1655"/>
                </a:lnTo>
                <a:lnTo>
                  <a:pt x="9733" y="1558"/>
                </a:lnTo>
                <a:lnTo>
                  <a:pt x="9685" y="1485"/>
                </a:lnTo>
                <a:lnTo>
                  <a:pt x="9587" y="1436"/>
                </a:lnTo>
                <a:lnTo>
                  <a:pt x="9539" y="1436"/>
                </a:lnTo>
                <a:lnTo>
                  <a:pt x="9466" y="1460"/>
                </a:lnTo>
                <a:lnTo>
                  <a:pt x="9271" y="1558"/>
                </a:lnTo>
                <a:lnTo>
                  <a:pt x="9101" y="1655"/>
                </a:lnTo>
                <a:lnTo>
                  <a:pt x="8784" y="1923"/>
                </a:lnTo>
                <a:lnTo>
                  <a:pt x="8444" y="2190"/>
                </a:lnTo>
                <a:lnTo>
                  <a:pt x="8127" y="2434"/>
                </a:lnTo>
                <a:lnTo>
                  <a:pt x="7738" y="2677"/>
                </a:lnTo>
                <a:lnTo>
                  <a:pt x="7373" y="2969"/>
                </a:lnTo>
                <a:lnTo>
                  <a:pt x="6668" y="3529"/>
                </a:lnTo>
                <a:lnTo>
                  <a:pt x="5913" y="4137"/>
                </a:lnTo>
                <a:lnTo>
                  <a:pt x="5524" y="4453"/>
                </a:lnTo>
                <a:lnTo>
                  <a:pt x="5183" y="4794"/>
                </a:lnTo>
                <a:lnTo>
                  <a:pt x="5183" y="4818"/>
                </a:lnTo>
                <a:lnTo>
                  <a:pt x="4624" y="4867"/>
                </a:lnTo>
                <a:lnTo>
                  <a:pt x="4234" y="4891"/>
                </a:lnTo>
                <a:lnTo>
                  <a:pt x="4015" y="4940"/>
                </a:lnTo>
                <a:lnTo>
                  <a:pt x="3942" y="4989"/>
                </a:lnTo>
                <a:lnTo>
                  <a:pt x="3869" y="5062"/>
                </a:lnTo>
                <a:lnTo>
                  <a:pt x="3796" y="5037"/>
                </a:lnTo>
                <a:lnTo>
                  <a:pt x="3723" y="5062"/>
                </a:lnTo>
                <a:lnTo>
                  <a:pt x="3675" y="5110"/>
                </a:lnTo>
                <a:lnTo>
                  <a:pt x="3650" y="5183"/>
                </a:lnTo>
                <a:lnTo>
                  <a:pt x="3602" y="5402"/>
                </a:lnTo>
                <a:lnTo>
                  <a:pt x="3602" y="5621"/>
                </a:lnTo>
                <a:lnTo>
                  <a:pt x="3480" y="5645"/>
                </a:lnTo>
                <a:lnTo>
                  <a:pt x="3358" y="5694"/>
                </a:lnTo>
                <a:lnTo>
                  <a:pt x="3237" y="5767"/>
                </a:lnTo>
                <a:lnTo>
                  <a:pt x="3115" y="5864"/>
                </a:lnTo>
                <a:lnTo>
                  <a:pt x="2920" y="6035"/>
                </a:lnTo>
                <a:lnTo>
                  <a:pt x="2726" y="6229"/>
                </a:lnTo>
                <a:lnTo>
                  <a:pt x="2166" y="6765"/>
                </a:lnTo>
                <a:lnTo>
                  <a:pt x="1874" y="7008"/>
                </a:lnTo>
                <a:lnTo>
                  <a:pt x="1582" y="7227"/>
                </a:lnTo>
                <a:lnTo>
                  <a:pt x="1509" y="7300"/>
                </a:lnTo>
                <a:lnTo>
                  <a:pt x="1241" y="7203"/>
                </a:lnTo>
                <a:lnTo>
                  <a:pt x="998" y="7130"/>
                </a:lnTo>
                <a:lnTo>
                  <a:pt x="779" y="7008"/>
                </a:lnTo>
                <a:lnTo>
                  <a:pt x="584" y="6838"/>
                </a:lnTo>
                <a:lnTo>
                  <a:pt x="901" y="6667"/>
                </a:lnTo>
                <a:lnTo>
                  <a:pt x="1217" y="6473"/>
                </a:lnTo>
                <a:lnTo>
                  <a:pt x="1825" y="6035"/>
                </a:lnTo>
                <a:lnTo>
                  <a:pt x="3018" y="5135"/>
                </a:lnTo>
                <a:lnTo>
                  <a:pt x="4307" y="4161"/>
                </a:lnTo>
                <a:lnTo>
                  <a:pt x="5646" y="3164"/>
                </a:lnTo>
                <a:lnTo>
                  <a:pt x="6814" y="2361"/>
                </a:lnTo>
                <a:lnTo>
                  <a:pt x="7981" y="1558"/>
                </a:lnTo>
                <a:lnTo>
                  <a:pt x="8395" y="1266"/>
                </a:lnTo>
                <a:lnTo>
                  <a:pt x="8833" y="949"/>
                </a:lnTo>
                <a:lnTo>
                  <a:pt x="9076" y="828"/>
                </a:lnTo>
                <a:lnTo>
                  <a:pt x="9295" y="706"/>
                </a:lnTo>
                <a:lnTo>
                  <a:pt x="9539" y="584"/>
                </a:lnTo>
                <a:lnTo>
                  <a:pt x="9782" y="511"/>
                </a:lnTo>
                <a:close/>
                <a:moveTo>
                  <a:pt x="3577" y="6132"/>
                </a:moveTo>
                <a:lnTo>
                  <a:pt x="3577" y="6497"/>
                </a:lnTo>
                <a:lnTo>
                  <a:pt x="3383" y="6643"/>
                </a:lnTo>
                <a:lnTo>
                  <a:pt x="3188" y="6813"/>
                </a:lnTo>
                <a:lnTo>
                  <a:pt x="2847" y="7130"/>
                </a:lnTo>
                <a:lnTo>
                  <a:pt x="2531" y="7397"/>
                </a:lnTo>
                <a:lnTo>
                  <a:pt x="2385" y="7543"/>
                </a:lnTo>
                <a:lnTo>
                  <a:pt x="2263" y="7714"/>
                </a:lnTo>
                <a:lnTo>
                  <a:pt x="1971" y="7519"/>
                </a:lnTo>
                <a:lnTo>
                  <a:pt x="2190" y="7373"/>
                </a:lnTo>
                <a:lnTo>
                  <a:pt x="2409" y="7178"/>
                </a:lnTo>
                <a:lnTo>
                  <a:pt x="2823" y="6813"/>
                </a:lnTo>
                <a:lnTo>
                  <a:pt x="3334" y="6327"/>
                </a:lnTo>
                <a:lnTo>
                  <a:pt x="3456" y="6229"/>
                </a:lnTo>
                <a:lnTo>
                  <a:pt x="3577" y="6132"/>
                </a:lnTo>
                <a:close/>
                <a:moveTo>
                  <a:pt x="7738" y="7008"/>
                </a:moveTo>
                <a:lnTo>
                  <a:pt x="7690" y="7032"/>
                </a:lnTo>
                <a:lnTo>
                  <a:pt x="7641" y="7057"/>
                </a:lnTo>
                <a:lnTo>
                  <a:pt x="7422" y="7251"/>
                </a:lnTo>
                <a:lnTo>
                  <a:pt x="7203" y="7397"/>
                </a:lnTo>
                <a:lnTo>
                  <a:pt x="7081" y="7446"/>
                </a:lnTo>
                <a:lnTo>
                  <a:pt x="6935" y="7495"/>
                </a:lnTo>
                <a:lnTo>
                  <a:pt x="6814" y="7519"/>
                </a:lnTo>
                <a:lnTo>
                  <a:pt x="6668" y="7519"/>
                </a:lnTo>
                <a:lnTo>
                  <a:pt x="6765" y="7130"/>
                </a:lnTo>
                <a:lnTo>
                  <a:pt x="6765" y="7105"/>
                </a:lnTo>
                <a:lnTo>
                  <a:pt x="6716" y="7105"/>
                </a:lnTo>
                <a:lnTo>
                  <a:pt x="6595" y="7178"/>
                </a:lnTo>
                <a:lnTo>
                  <a:pt x="6522" y="7300"/>
                </a:lnTo>
                <a:lnTo>
                  <a:pt x="6449" y="7422"/>
                </a:lnTo>
                <a:lnTo>
                  <a:pt x="6376" y="7543"/>
                </a:lnTo>
                <a:lnTo>
                  <a:pt x="6351" y="7616"/>
                </a:lnTo>
                <a:lnTo>
                  <a:pt x="6376" y="7665"/>
                </a:lnTo>
                <a:lnTo>
                  <a:pt x="6400" y="7714"/>
                </a:lnTo>
                <a:lnTo>
                  <a:pt x="6449" y="7738"/>
                </a:lnTo>
                <a:lnTo>
                  <a:pt x="6619" y="7787"/>
                </a:lnTo>
                <a:lnTo>
                  <a:pt x="6765" y="7811"/>
                </a:lnTo>
                <a:lnTo>
                  <a:pt x="6935" y="7811"/>
                </a:lnTo>
                <a:lnTo>
                  <a:pt x="7081" y="7762"/>
                </a:lnTo>
                <a:lnTo>
                  <a:pt x="7227" y="7714"/>
                </a:lnTo>
                <a:lnTo>
                  <a:pt x="7373" y="7641"/>
                </a:lnTo>
                <a:lnTo>
                  <a:pt x="7641" y="7495"/>
                </a:lnTo>
                <a:lnTo>
                  <a:pt x="7690" y="7568"/>
                </a:lnTo>
                <a:lnTo>
                  <a:pt x="7738" y="7641"/>
                </a:lnTo>
                <a:lnTo>
                  <a:pt x="7811" y="7714"/>
                </a:lnTo>
                <a:lnTo>
                  <a:pt x="7908" y="7738"/>
                </a:lnTo>
                <a:lnTo>
                  <a:pt x="8006" y="7787"/>
                </a:lnTo>
                <a:lnTo>
                  <a:pt x="8371" y="7787"/>
                </a:lnTo>
                <a:lnTo>
                  <a:pt x="8517" y="7762"/>
                </a:lnTo>
                <a:lnTo>
                  <a:pt x="8687" y="7714"/>
                </a:lnTo>
                <a:lnTo>
                  <a:pt x="8760" y="7689"/>
                </a:lnTo>
                <a:lnTo>
                  <a:pt x="8809" y="7689"/>
                </a:lnTo>
                <a:lnTo>
                  <a:pt x="8979" y="7714"/>
                </a:lnTo>
                <a:lnTo>
                  <a:pt x="9125" y="7714"/>
                </a:lnTo>
                <a:lnTo>
                  <a:pt x="9247" y="7665"/>
                </a:lnTo>
                <a:lnTo>
                  <a:pt x="9393" y="7592"/>
                </a:lnTo>
                <a:lnTo>
                  <a:pt x="9514" y="7495"/>
                </a:lnTo>
                <a:lnTo>
                  <a:pt x="9563" y="7568"/>
                </a:lnTo>
                <a:lnTo>
                  <a:pt x="9612" y="7616"/>
                </a:lnTo>
                <a:lnTo>
                  <a:pt x="9709" y="7665"/>
                </a:lnTo>
                <a:lnTo>
                  <a:pt x="9782" y="7689"/>
                </a:lnTo>
                <a:lnTo>
                  <a:pt x="9879" y="7689"/>
                </a:lnTo>
                <a:lnTo>
                  <a:pt x="9977" y="7665"/>
                </a:lnTo>
                <a:lnTo>
                  <a:pt x="10171" y="7592"/>
                </a:lnTo>
                <a:lnTo>
                  <a:pt x="10317" y="7592"/>
                </a:lnTo>
                <a:lnTo>
                  <a:pt x="10512" y="7665"/>
                </a:lnTo>
                <a:lnTo>
                  <a:pt x="10755" y="7714"/>
                </a:lnTo>
                <a:lnTo>
                  <a:pt x="11023" y="7738"/>
                </a:lnTo>
                <a:lnTo>
                  <a:pt x="11315" y="7762"/>
                </a:lnTo>
                <a:lnTo>
                  <a:pt x="11875" y="7762"/>
                </a:lnTo>
                <a:lnTo>
                  <a:pt x="12167" y="7714"/>
                </a:lnTo>
                <a:lnTo>
                  <a:pt x="12434" y="7665"/>
                </a:lnTo>
                <a:lnTo>
                  <a:pt x="12678" y="7592"/>
                </a:lnTo>
                <a:lnTo>
                  <a:pt x="12751" y="7543"/>
                </a:lnTo>
                <a:lnTo>
                  <a:pt x="12775" y="7495"/>
                </a:lnTo>
                <a:lnTo>
                  <a:pt x="12799" y="7446"/>
                </a:lnTo>
                <a:lnTo>
                  <a:pt x="12799" y="7373"/>
                </a:lnTo>
                <a:lnTo>
                  <a:pt x="12751" y="7324"/>
                </a:lnTo>
                <a:lnTo>
                  <a:pt x="12726" y="7276"/>
                </a:lnTo>
                <a:lnTo>
                  <a:pt x="12653" y="7251"/>
                </a:lnTo>
                <a:lnTo>
                  <a:pt x="12580" y="7251"/>
                </a:lnTo>
                <a:lnTo>
                  <a:pt x="12021" y="7373"/>
                </a:lnTo>
                <a:lnTo>
                  <a:pt x="11729" y="7397"/>
                </a:lnTo>
                <a:lnTo>
                  <a:pt x="11412" y="7446"/>
                </a:lnTo>
                <a:lnTo>
                  <a:pt x="11120" y="7446"/>
                </a:lnTo>
                <a:lnTo>
                  <a:pt x="10828" y="7422"/>
                </a:lnTo>
                <a:lnTo>
                  <a:pt x="10536" y="7349"/>
                </a:lnTo>
                <a:lnTo>
                  <a:pt x="10415" y="7300"/>
                </a:lnTo>
                <a:lnTo>
                  <a:pt x="10269" y="7227"/>
                </a:lnTo>
                <a:lnTo>
                  <a:pt x="10196" y="7203"/>
                </a:lnTo>
                <a:lnTo>
                  <a:pt x="10123" y="7227"/>
                </a:lnTo>
                <a:lnTo>
                  <a:pt x="10025" y="7300"/>
                </a:lnTo>
                <a:lnTo>
                  <a:pt x="9977" y="7324"/>
                </a:lnTo>
                <a:lnTo>
                  <a:pt x="9928" y="7300"/>
                </a:lnTo>
                <a:lnTo>
                  <a:pt x="9831" y="7251"/>
                </a:lnTo>
                <a:lnTo>
                  <a:pt x="9733" y="7130"/>
                </a:lnTo>
                <a:lnTo>
                  <a:pt x="9685" y="7057"/>
                </a:lnTo>
                <a:lnTo>
                  <a:pt x="9612" y="7008"/>
                </a:lnTo>
                <a:lnTo>
                  <a:pt x="9514" y="7008"/>
                </a:lnTo>
                <a:lnTo>
                  <a:pt x="9490" y="7032"/>
                </a:lnTo>
                <a:lnTo>
                  <a:pt x="9441" y="7057"/>
                </a:lnTo>
                <a:lnTo>
                  <a:pt x="9344" y="7203"/>
                </a:lnTo>
                <a:lnTo>
                  <a:pt x="9198" y="7324"/>
                </a:lnTo>
                <a:lnTo>
                  <a:pt x="9125" y="7349"/>
                </a:lnTo>
                <a:lnTo>
                  <a:pt x="9052" y="7373"/>
                </a:lnTo>
                <a:lnTo>
                  <a:pt x="8955" y="7373"/>
                </a:lnTo>
                <a:lnTo>
                  <a:pt x="8857" y="7324"/>
                </a:lnTo>
                <a:lnTo>
                  <a:pt x="8784" y="7300"/>
                </a:lnTo>
                <a:lnTo>
                  <a:pt x="8711" y="7324"/>
                </a:lnTo>
                <a:lnTo>
                  <a:pt x="8517" y="7422"/>
                </a:lnTo>
                <a:lnTo>
                  <a:pt x="8371" y="7446"/>
                </a:lnTo>
                <a:lnTo>
                  <a:pt x="8225" y="7470"/>
                </a:lnTo>
                <a:lnTo>
                  <a:pt x="8103" y="7470"/>
                </a:lnTo>
                <a:lnTo>
                  <a:pt x="8006" y="7446"/>
                </a:lnTo>
                <a:lnTo>
                  <a:pt x="7957" y="7397"/>
                </a:lnTo>
                <a:lnTo>
                  <a:pt x="7933" y="7349"/>
                </a:lnTo>
                <a:lnTo>
                  <a:pt x="7908" y="7300"/>
                </a:lnTo>
                <a:lnTo>
                  <a:pt x="7908" y="7227"/>
                </a:lnTo>
                <a:lnTo>
                  <a:pt x="7933" y="7154"/>
                </a:lnTo>
                <a:lnTo>
                  <a:pt x="7908" y="7105"/>
                </a:lnTo>
                <a:lnTo>
                  <a:pt x="7884" y="7081"/>
                </a:lnTo>
                <a:lnTo>
                  <a:pt x="7835" y="7032"/>
                </a:lnTo>
                <a:lnTo>
                  <a:pt x="7787" y="7032"/>
                </a:lnTo>
                <a:lnTo>
                  <a:pt x="7738" y="7008"/>
                </a:lnTo>
                <a:close/>
                <a:moveTo>
                  <a:pt x="15841" y="6667"/>
                </a:moveTo>
                <a:lnTo>
                  <a:pt x="16108" y="6765"/>
                </a:lnTo>
                <a:lnTo>
                  <a:pt x="16206" y="6813"/>
                </a:lnTo>
                <a:lnTo>
                  <a:pt x="16279" y="6886"/>
                </a:lnTo>
                <a:lnTo>
                  <a:pt x="15914" y="7178"/>
                </a:lnTo>
                <a:lnTo>
                  <a:pt x="15549" y="7495"/>
                </a:lnTo>
                <a:lnTo>
                  <a:pt x="15306" y="7714"/>
                </a:lnTo>
                <a:lnTo>
                  <a:pt x="15184" y="7860"/>
                </a:lnTo>
                <a:lnTo>
                  <a:pt x="15087" y="8006"/>
                </a:lnTo>
                <a:lnTo>
                  <a:pt x="15087" y="7227"/>
                </a:lnTo>
                <a:lnTo>
                  <a:pt x="15208" y="7154"/>
                </a:lnTo>
                <a:lnTo>
                  <a:pt x="15306" y="7057"/>
                </a:lnTo>
                <a:lnTo>
                  <a:pt x="15525" y="6862"/>
                </a:lnTo>
                <a:lnTo>
                  <a:pt x="15646" y="6789"/>
                </a:lnTo>
                <a:lnTo>
                  <a:pt x="15792" y="6716"/>
                </a:lnTo>
                <a:lnTo>
                  <a:pt x="15841" y="6667"/>
                </a:lnTo>
                <a:close/>
                <a:moveTo>
                  <a:pt x="3577" y="6959"/>
                </a:moveTo>
                <a:lnTo>
                  <a:pt x="3577" y="7349"/>
                </a:lnTo>
                <a:lnTo>
                  <a:pt x="3456" y="7397"/>
                </a:lnTo>
                <a:lnTo>
                  <a:pt x="3358" y="7495"/>
                </a:lnTo>
                <a:lnTo>
                  <a:pt x="3188" y="7689"/>
                </a:lnTo>
                <a:lnTo>
                  <a:pt x="2993" y="7908"/>
                </a:lnTo>
                <a:lnTo>
                  <a:pt x="2799" y="8127"/>
                </a:lnTo>
                <a:lnTo>
                  <a:pt x="2507" y="7884"/>
                </a:lnTo>
                <a:lnTo>
                  <a:pt x="2458" y="7860"/>
                </a:lnTo>
                <a:lnTo>
                  <a:pt x="2726" y="7641"/>
                </a:lnTo>
                <a:lnTo>
                  <a:pt x="2969" y="7446"/>
                </a:lnTo>
                <a:lnTo>
                  <a:pt x="3577" y="6959"/>
                </a:lnTo>
                <a:close/>
                <a:moveTo>
                  <a:pt x="3577" y="7762"/>
                </a:moveTo>
                <a:lnTo>
                  <a:pt x="3577" y="8176"/>
                </a:lnTo>
                <a:lnTo>
                  <a:pt x="3626" y="8590"/>
                </a:lnTo>
                <a:lnTo>
                  <a:pt x="3650" y="8930"/>
                </a:lnTo>
                <a:lnTo>
                  <a:pt x="2969" y="8273"/>
                </a:lnTo>
                <a:lnTo>
                  <a:pt x="3164" y="8127"/>
                </a:lnTo>
                <a:lnTo>
                  <a:pt x="3358" y="7957"/>
                </a:lnTo>
                <a:lnTo>
                  <a:pt x="3577" y="7762"/>
                </a:lnTo>
                <a:close/>
                <a:moveTo>
                  <a:pt x="16522" y="7154"/>
                </a:moveTo>
                <a:lnTo>
                  <a:pt x="16595" y="7203"/>
                </a:lnTo>
                <a:lnTo>
                  <a:pt x="16717" y="7324"/>
                </a:lnTo>
                <a:lnTo>
                  <a:pt x="16863" y="7446"/>
                </a:lnTo>
                <a:lnTo>
                  <a:pt x="17033" y="7543"/>
                </a:lnTo>
                <a:lnTo>
                  <a:pt x="17203" y="7616"/>
                </a:lnTo>
                <a:lnTo>
                  <a:pt x="17057" y="7689"/>
                </a:lnTo>
                <a:lnTo>
                  <a:pt x="16546" y="8030"/>
                </a:lnTo>
                <a:lnTo>
                  <a:pt x="16035" y="8395"/>
                </a:lnTo>
                <a:lnTo>
                  <a:pt x="15573" y="8784"/>
                </a:lnTo>
                <a:lnTo>
                  <a:pt x="15111" y="9198"/>
                </a:lnTo>
                <a:lnTo>
                  <a:pt x="15087" y="8127"/>
                </a:lnTo>
                <a:lnTo>
                  <a:pt x="15257" y="8079"/>
                </a:lnTo>
                <a:lnTo>
                  <a:pt x="15427" y="8006"/>
                </a:lnTo>
                <a:lnTo>
                  <a:pt x="15573" y="7908"/>
                </a:lnTo>
                <a:lnTo>
                  <a:pt x="15719" y="7787"/>
                </a:lnTo>
                <a:lnTo>
                  <a:pt x="16522" y="7154"/>
                </a:lnTo>
                <a:close/>
                <a:moveTo>
                  <a:pt x="6862" y="8395"/>
                </a:moveTo>
                <a:lnTo>
                  <a:pt x="6765" y="8492"/>
                </a:lnTo>
                <a:lnTo>
                  <a:pt x="6668" y="8590"/>
                </a:lnTo>
                <a:lnTo>
                  <a:pt x="6619" y="8736"/>
                </a:lnTo>
                <a:lnTo>
                  <a:pt x="6595" y="8857"/>
                </a:lnTo>
                <a:lnTo>
                  <a:pt x="6595" y="9003"/>
                </a:lnTo>
                <a:lnTo>
                  <a:pt x="6643" y="9125"/>
                </a:lnTo>
                <a:lnTo>
                  <a:pt x="6741" y="9222"/>
                </a:lnTo>
                <a:lnTo>
                  <a:pt x="6862" y="9295"/>
                </a:lnTo>
                <a:lnTo>
                  <a:pt x="7008" y="9320"/>
                </a:lnTo>
                <a:lnTo>
                  <a:pt x="7154" y="9344"/>
                </a:lnTo>
                <a:lnTo>
                  <a:pt x="7300" y="9295"/>
                </a:lnTo>
                <a:lnTo>
                  <a:pt x="7446" y="9247"/>
                </a:lnTo>
                <a:lnTo>
                  <a:pt x="7568" y="9174"/>
                </a:lnTo>
                <a:lnTo>
                  <a:pt x="7714" y="9101"/>
                </a:lnTo>
                <a:lnTo>
                  <a:pt x="7957" y="8906"/>
                </a:lnTo>
                <a:lnTo>
                  <a:pt x="8103" y="9028"/>
                </a:lnTo>
                <a:lnTo>
                  <a:pt x="8273" y="9101"/>
                </a:lnTo>
                <a:lnTo>
                  <a:pt x="8468" y="9149"/>
                </a:lnTo>
                <a:lnTo>
                  <a:pt x="8687" y="9174"/>
                </a:lnTo>
                <a:lnTo>
                  <a:pt x="8906" y="9174"/>
                </a:lnTo>
                <a:lnTo>
                  <a:pt x="9125" y="9125"/>
                </a:lnTo>
                <a:lnTo>
                  <a:pt x="9344" y="9076"/>
                </a:lnTo>
                <a:lnTo>
                  <a:pt x="9539" y="9003"/>
                </a:lnTo>
                <a:lnTo>
                  <a:pt x="9539" y="9076"/>
                </a:lnTo>
                <a:lnTo>
                  <a:pt x="9587" y="9149"/>
                </a:lnTo>
                <a:lnTo>
                  <a:pt x="9636" y="9198"/>
                </a:lnTo>
                <a:lnTo>
                  <a:pt x="9709" y="9198"/>
                </a:lnTo>
                <a:lnTo>
                  <a:pt x="9879" y="9174"/>
                </a:lnTo>
                <a:lnTo>
                  <a:pt x="10050" y="9125"/>
                </a:lnTo>
                <a:lnTo>
                  <a:pt x="10196" y="9052"/>
                </a:lnTo>
                <a:lnTo>
                  <a:pt x="10342" y="8979"/>
                </a:lnTo>
                <a:lnTo>
                  <a:pt x="10415" y="9052"/>
                </a:lnTo>
                <a:lnTo>
                  <a:pt x="10488" y="9125"/>
                </a:lnTo>
                <a:lnTo>
                  <a:pt x="10585" y="9174"/>
                </a:lnTo>
                <a:lnTo>
                  <a:pt x="10780" y="9174"/>
                </a:lnTo>
                <a:lnTo>
                  <a:pt x="10877" y="9149"/>
                </a:lnTo>
                <a:lnTo>
                  <a:pt x="10999" y="9125"/>
                </a:lnTo>
                <a:lnTo>
                  <a:pt x="11096" y="9052"/>
                </a:lnTo>
                <a:lnTo>
                  <a:pt x="11120" y="9125"/>
                </a:lnTo>
                <a:lnTo>
                  <a:pt x="11193" y="9174"/>
                </a:lnTo>
                <a:lnTo>
                  <a:pt x="11266" y="9198"/>
                </a:lnTo>
                <a:lnTo>
                  <a:pt x="11364" y="9174"/>
                </a:lnTo>
                <a:lnTo>
                  <a:pt x="11534" y="9101"/>
                </a:lnTo>
                <a:lnTo>
                  <a:pt x="11704" y="9076"/>
                </a:lnTo>
                <a:lnTo>
                  <a:pt x="11899" y="9076"/>
                </a:lnTo>
                <a:lnTo>
                  <a:pt x="12069" y="9101"/>
                </a:lnTo>
                <a:lnTo>
                  <a:pt x="12459" y="9101"/>
                </a:lnTo>
                <a:lnTo>
                  <a:pt x="12629" y="9052"/>
                </a:lnTo>
                <a:lnTo>
                  <a:pt x="12824" y="8979"/>
                </a:lnTo>
                <a:lnTo>
                  <a:pt x="12872" y="8930"/>
                </a:lnTo>
                <a:lnTo>
                  <a:pt x="12897" y="8882"/>
                </a:lnTo>
                <a:lnTo>
                  <a:pt x="12897" y="8809"/>
                </a:lnTo>
                <a:lnTo>
                  <a:pt x="12872" y="8760"/>
                </a:lnTo>
                <a:lnTo>
                  <a:pt x="12824" y="8711"/>
                </a:lnTo>
                <a:lnTo>
                  <a:pt x="12775" y="8687"/>
                </a:lnTo>
                <a:lnTo>
                  <a:pt x="12702" y="8663"/>
                </a:lnTo>
                <a:lnTo>
                  <a:pt x="12629" y="8687"/>
                </a:lnTo>
                <a:lnTo>
                  <a:pt x="12483" y="8736"/>
                </a:lnTo>
                <a:lnTo>
                  <a:pt x="12337" y="8760"/>
                </a:lnTo>
                <a:lnTo>
                  <a:pt x="11583" y="8760"/>
                </a:lnTo>
                <a:lnTo>
                  <a:pt x="11437" y="8784"/>
                </a:lnTo>
                <a:lnTo>
                  <a:pt x="11437" y="8687"/>
                </a:lnTo>
                <a:lnTo>
                  <a:pt x="11437" y="8638"/>
                </a:lnTo>
                <a:lnTo>
                  <a:pt x="11412" y="8590"/>
                </a:lnTo>
                <a:lnTo>
                  <a:pt x="11339" y="8517"/>
                </a:lnTo>
                <a:lnTo>
                  <a:pt x="11242" y="8517"/>
                </a:lnTo>
                <a:lnTo>
                  <a:pt x="11193" y="8541"/>
                </a:lnTo>
                <a:lnTo>
                  <a:pt x="11145" y="8565"/>
                </a:lnTo>
                <a:lnTo>
                  <a:pt x="11023" y="8711"/>
                </a:lnTo>
                <a:lnTo>
                  <a:pt x="10926" y="8784"/>
                </a:lnTo>
                <a:lnTo>
                  <a:pt x="10853" y="8833"/>
                </a:lnTo>
                <a:lnTo>
                  <a:pt x="10755" y="8857"/>
                </a:lnTo>
                <a:lnTo>
                  <a:pt x="10682" y="8857"/>
                </a:lnTo>
                <a:lnTo>
                  <a:pt x="10609" y="8784"/>
                </a:lnTo>
                <a:lnTo>
                  <a:pt x="10561" y="8638"/>
                </a:lnTo>
                <a:lnTo>
                  <a:pt x="10512" y="8565"/>
                </a:lnTo>
                <a:lnTo>
                  <a:pt x="10439" y="8517"/>
                </a:lnTo>
                <a:lnTo>
                  <a:pt x="10342" y="8517"/>
                </a:lnTo>
                <a:lnTo>
                  <a:pt x="10317" y="8541"/>
                </a:lnTo>
                <a:lnTo>
                  <a:pt x="10269" y="8565"/>
                </a:lnTo>
                <a:lnTo>
                  <a:pt x="10123" y="8711"/>
                </a:lnTo>
                <a:lnTo>
                  <a:pt x="10025" y="8760"/>
                </a:lnTo>
                <a:lnTo>
                  <a:pt x="9928" y="8809"/>
                </a:lnTo>
                <a:lnTo>
                  <a:pt x="9977" y="8638"/>
                </a:lnTo>
                <a:lnTo>
                  <a:pt x="9977" y="8565"/>
                </a:lnTo>
                <a:lnTo>
                  <a:pt x="9952" y="8517"/>
                </a:lnTo>
                <a:lnTo>
                  <a:pt x="9928" y="8468"/>
                </a:lnTo>
                <a:lnTo>
                  <a:pt x="9879" y="8444"/>
                </a:lnTo>
                <a:lnTo>
                  <a:pt x="9806" y="8419"/>
                </a:lnTo>
                <a:lnTo>
                  <a:pt x="9758" y="8419"/>
                </a:lnTo>
                <a:lnTo>
                  <a:pt x="9709" y="8444"/>
                </a:lnTo>
                <a:lnTo>
                  <a:pt x="9660" y="8492"/>
                </a:lnTo>
                <a:lnTo>
                  <a:pt x="9612" y="8565"/>
                </a:lnTo>
                <a:lnTo>
                  <a:pt x="9563" y="8614"/>
                </a:lnTo>
                <a:lnTo>
                  <a:pt x="9368" y="8687"/>
                </a:lnTo>
                <a:lnTo>
                  <a:pt x="9149" y="8760"/>
                </a:lnTo>
                <a:lnTo>
                  <a:pt x="8906" y="8809"/>
                </a:lnTo>
                <a:lnTo>
                  <a:pt x="8638" y="8809"/>
                </a:lnTo>
                <a:lnTo>
                  <a:pt x="8419" y="8784"/>
                </a:lnTo>
                <a:lnTo>
                  <a:pt x="8346" y="8760"/>
                </a:lnTo>
                <a:lnTo>
                  <a:pt x="8273" y="8711"/>
                </a:lnTo>
                <a:lnTo>
                  <a:pt x="8200" y="8663"/>
                </a:lnTo>
                <a:lnTo>
                  <a:pt x="8176" y="8590"/>
                </a:lnTo>
                <a:lnTo>
                  <a:pt x="8152" y="8541"/>
                </a:lnTo>
                <a:lnTo>
                  <a:pt x="8127" y="8517"/>
                </a:lnTo>
                <a:lnTo>
                  <a:pt x="8054" y="8468"/>
                </a:lnTo>
                <a:lnTo>
                  <a:pt x="7957" y="8468"/>
                </a:lnTo>
                <a:lnTo>
                  <a:pt x="7884" y="8517"/>
                </a:lnTo>
                <a:lnTo>
                  <a:pt x="7665" y="8687"/>
                </a:lnTo>
                <a:lnTo>
                  <a:pt x="7446" y="8833"/>
                </a:lnTo>
                <a:lnTo>
                  <a:pt x="7203" y="8955"/>
                </a:lnTo>
                <a:lnTo>
                  <a:pt x="7106" y="8979"/>
                </a:lnTo>
                <a:lnTo>
                  <a:pt x="7033" y="8955"/>
                </a:lnTo>
                <a:lnTo>
                  <a:pt x="6984" y="8906"/>
                </a:lnTo>
                <a:lnTo>
                  <a:pt x="6935" y="8833"/>
                </a:lnTo>
                <a:lnTo>
                  <a:pt x="6911" y="8736"/>
                </a:lnTo>
                <a:lnTo>
                  <a:pt x="6911" y="8638"/>
                </a:lnTo>
                <a:lnTo>
                  <a:pt x="6911" y="8541"/>
                </a:lnTo>
                <a:lnTo>
                  <a:pt x="6935" y="8444"/>
                </a:lnTo>
                <a:lnTo>
                  <a:pt x="6935" y="8419"/>
                </a:lnTo>
                <a:lnTo>
                  <a:pt x="6911" y="8419"/>
                </a:lnTo>
                <a:lnTo>
                  <a:pt x="6887" y="8395"/>
                </a:lnTo>
                <a:close/>
                <a:moveTo>
                  <a:pt x="7811" y="9709"/>
                </a:moveTo>
                <a:lnTo>
                  <a:pt x="7763" y="9733"/>
                </a:lnTo>
                <a:lnTo>
                  <a:pt x="7690" y="9758"/>
                </a:lnTo>
                <a:lnTo>
                  <a:pt x="7641" y="9806"/>
                </a:lnTo>
                <a:lnTo>
                  <a:pt x="7592" y="9904"/>
                </a:lnTo>
                <a:lnTo>
                  <a:pt x="7495" y="9977"/>
                </a:lnTo>
                <a:lnTo>
                  <a:pt x="7398" y="10074"/>
                </a:lnTo>
                <a:lnTo>
                  <a:pt x="7276" y="10171"/>
                </a:lnTo>
                <a:lnTo>
                  <a:pt x="7154" y="10220"/>
                </a:lnTo>
                <a:lnTo>
                  <a:pt x="7057" y="10220"/>
                </a:lnTo>
                <a:lnTo>
                  <a:pt x="7008" y="10196"/>
                </a:lnTo>
                <a:lnTo>
                  <a:pt x="6984" y="10171"/>
                </a:lnTo>
                <a:lnTo>
                  <a:pt x="6960" y="10098"/>
                </a:lnTo>
                <a:lnTo>
                  <a:pt x="6960" y="10025"/>
                </a:lnTo>
                <a:lnTo>
                  <a:pt x="6935" y="9952"/>
                </a:lnTo>
                <a:lnTo>
                  <a:pt x="6887" y="9928"/>
                </a:lnTo>
                <a:lnTo>
                  <a:pt x="6814" y="9904"/>
                </a:lnTo>
                <a:lnTo>
                  <a:pt x="6741" y="9952"/>
                </a:lnTo>
                <a:lnTo>
                  <a:pt x="6668" y="10025"/>
                </a:lnTo>
                <a:lnTo>
                  <a:pt x="6619" y="10098"/>
                </a:lnTo>
                <a:lnTo>
                  <a:pt x="6619" y="10196"/>
                </a:lnTo>
                <a:lnTo>
                  <a:pt x="6643" y="10269"/>
                </a:lnTo>
                <a:lnTo>
                  <a:pt x="6668" y="10366"/>
                </a:lnTo>
                <a:lnTo>
                  <a:pt x="6741" y="10439"/>
                </a:lnTo>
                <a:lnTo>
                  <a:pt x="6814" y="10488"/>
                </a:lnTo>
                <a:lnTo>
                  <a:pt x="6911" y="10536"/>
                </a:lnTo>
                <a:lnTo>
                  <a:pt x="7008" y="10561"/>
                </a:lnTo>
                <a:lnTo>
                  <a:pt x="7227" y="10561"/>
                </a:lnTo>
                <a:lnTo>
                  <a:pt x="7325" y="10536"/>
                </a:lnTo>
                <a:lnTo>
                  <a:pt x="7519" y="10439"/>
                </a:lnTo>
                <a:lnTo>
                  <a:pt x="7714" y="10317"/>
                </a:lnTo>
                <a:lnTo>
                  <a:pt x="7787" y="10390"/>
                </a:lnTo>
                <a:lnTo>
                  <a:pt x="7908" y="10439"/>
                </a:lnTo>
                <a:lnTo>
                  <a:pt x="8030" y="10463"/>
                </a:lnTo>
                <a:lnTo>
                  <a:pt x="8152" y="10463"/>
                </a:lnTo>
                <a:lnTo>
                  <a:pt x="8298" y="10439"/>
                </a:lnTo>
                <a:lnTo>
                  <a:pt x="8444" y="10390"/>
                </a:lnTo>
                <a:lnTo>
                  <a:pt x="8565" y="10342"/>
                </a:lnTo>
                <a:lnTo>
                  <a:pt x="8711" y="10269"/>
                </a:lnTo>
                <a:lnTo>
                  <a:pt x="8809" y="10390"/>
                </a:lnTo>
                <a:lnTo>
                  <a:pt x="8906" y="10463"/>
                </a:lnTo>
                <a:lnTo>
                  <a:pt x="9003" y="10512"/>
                </a:lnTo>
                <a:lnTo>
                  <a:pt x="9125" y="10536"/>
                </a:lnTo>
                <a:lnTo>
                  <a:pt x="9247" y="10536"/>
                </a:lnTo>
                <a:lnTo>
                  <a:pt x="9368" y="10488"/>
                </a:lnTo>
                <a:lnTo>
                  <a:pt x="9490" y="10439"/>
                </a:lnTo>
                <a:lnTo>
                  <a:pt x="9612" y="10366"/>
                </a:lnTo>
                <a:lnTo>
                  <a:pt x="9733" y="10439"/>
                </a:lnTo>
                <a:lnTo>
                  <a:pt x="9855" y="10488"/>
                </a:lnTo>
                <a:lnTo>
                  <a:pt x="9977" y="10512"/>
                </a:lnTo>
                <a:lnTo>
                  <a:pt x="10123" y="10536"/>
                </a:lnTo>
                <a:lnTo>
                  <a:pt x="10390" y="10512"/>
                </a:lnTo>
                <a:lnTo>
                  <a:pt x="10682" y="10463"/>
                </a:lnTo>
                <a:lnTo>
                  <a:pt x="10755" y="10439"/>
                </a:lnTo>
                <a:lnTo>
                  <a:pt x="10804" y="10390"/>
                </a:lnTo>
                <a:lnTo>
                  <a:pt x="10804" y="10317"/>
                </a:lnTo>
                <a:lnTo>
                  <a:pt x="10804" y="10244"/>
                </a:lnTo>
                <a:lnTo>
                  <a:pt x="10780" y="10196"/>
                </a:lnTo>
                <a:lnTo>
                  <a:pt x="10731" y="10147"/>
                </a:lnTo>
                <a:lnTo>
                  <a:pt x="10658" y="10123"/>
                </a:lnTo>
                <a:lnTo>
                  <a:pt x="10585" y="10123"/>
                </a:lnTo>
                <a:lnTo>
                  <a:pt x="10366" y="10171"/>
                </a:lnTo>
                <a:lnTo>
                  <a:pt x="10147" y="10196"/>
                </a:lnTo>
                <a:lnTo>
                  <a:pt x="10050" y="10171"/>
                </a:lnTo>
                <a:lnTo>
                  <a:pt x="9952" y="10147"/>
                </a:lnTo>
                <a:lnTo>
                  <a:pt x="9855" y="10098"/>
                </a:lnTo>
                <a:lnTo>
                  <a:pt x="9758" y="10001"/>
                </a:lnTo>
                <a:lnTo>
                  <a:pt x="9685" y="9952"/>
                </a:lnTo>
                <a:lnTo>
                  <a:pt x="9612" y="9928"/>
                </a:lnTo>
                <a:lnTo>
                  <a:pt x="9539" y="9952"/>
                </a:lnTo>
                <a:lnTo>
                  <a:pt x="9466" y="10001"/>
                </a:lnTo>
                <a:lnTo>
                  <a:pt x="9393" y="10098"/>
                </a:lnTo>
                <a:lnTo>
                  <a:pt x="9320" y="10147"/>
                </a:lnTo>
                <a:lnTo>
                  <a:pt x="9271" y="10171"/>
                </a:lnTo>
                <a:lnTo>
                  <a:pt x="9198" y="10196"/>
                </a:lnTo>
                <a:lnTo>
                  <a:pt x="9149" y="10171"/>
                </a:lnTo>
                <a:lnTo>
                  <a:pt x="9076" y="10123"/>
                </a:lnTo>
                <a:lnTo>
                  <a:pt x="9028" y="10050"/>
                </a:lnTo>
                <a:lnTo>
                  <a:pt x="8955" y="9952"/>
                </a:lnTo>
                <a:lnTo>
                  <a:pt x="8906" y="9879"/>
                </a:lnTo>
                <a:lnTo>
                  <a:pt x="8833" y="9831"/>
                </a:lnTo>
                <a:lnTo>
                  <a:pt x="8736" y="9831"/>
                </a:lnTo>
                <a:lnTo>
                  <a:pt x="8663" y="9879"/>
                </a:lnTo>
                <a:lnTo>
                  <a:pt x="8517" y="9977"/>
                </a:lnTo>
                <a:lnTo>
                  <a:pt x="8273" y="10074"/>
                </a:lnTo>
                <a:lnTo>
                  <a:pt x="8152" y="10098"/>
                </a:lnTo>
                <a:lnTo>
                  <a:pt x="8030" y="10098"/>
                </a:lnTo>
                <a:lnTo>
                  <a:pt x="8006" y="10050"/>
                </a:lnTo>
                <a:lnTo>
                  <a:pt x="7981" y="10025"/>
                </a:lnTo>
                <a:lnTo>
                  <a:pt x="7981" y="9952"/>
                </a:lnTo>
                <a:lnTo>
                  <a:pt x="7981" y="9879"/>
                </a:lnTo>
                <a:lnTo>
                  <a:pt x="7957" y="9831"/>
                </a:lnTo>
                <a:lnTo>
                  <a:pt x="7933" y="9782"/>
                </a:lnTo>
                <a:lnTo>
                  <a:pt x="7884" y="9733"/>
                </a:lnTo>
                <a:lnTo>
                  <a:pt x="7811" y="9709"/>
                </a:lnTo>
                <a:close/>
                <a:moveTo>
                  <a:pt x="13967" y="5135"/>
                </a:moveTo>
                <a:lnTo>
                  <a:pt x="14186" y="5159"/>
                </a:lnTo>
                <a:lnTo>
                  <a:pt x="14381" y="5207"/>
                </a:lnTo>
                <a:lnTo>
                  <a:pt x="14430" y="5256"/>
                </a:lnTo>
                <a:lnTo>
                  <a:pt x="14527" y="5305"/>
                </a:lnTo>
                <a:lnTo>
                  <a:pt x="14576" y="5305"/>
                </a:lnTo>
                <a:lnTo>
                  <a:pt x="14576" y="5548"/>
                </a:lnTo>
                <a:lnTo>
                  <a:pt x="14600" y="5791"/>
                </a:lnTo>
                <a:lnTo>
                  <a:pt x="14624" y="7081"/>
                </a:lnTo>
                <a:lnTo>
                  <a:pt x="14624" y="9587"/>
                </a:lnTo>
                <a:lnTo>
                  <a:pt x="13481" y="10561"/>
                </a:lnTo>
                <a:lnTo>
                  <a:pt x="12288" y="11510"/>
                </a:lnTo>
                <a:lnTo>
                  <a:pt x="10926" y="12507"/>
                </a:lnTo>
                <a:lnTo>
                  <a:pt x="10269" y="12945"/>
                </a:lnTo>
                <a:lnTo>
                  <a:pt x="9952" y="13164"/>
                </a:lnTo>
                <a:lnTo>
                  <a:pt x="9660" y="13432"/>
                </a:lnTo>
                <a:lnTo>
                  <a:pt x="9636" y="13407"/>
                </a:lnTo>
                <a:lnTo>
                  <a:pt x="9320" y="13261"/>
                </a:lnTo>
                <a:lnTo>
                  <a:pt x="9028" y="13091"/>
                </a:lnTo>
                <a:lnTo>
                  <a:pt x="8760" y="12897"/>
                </a:lnTo>
                <a:lnTo>
                  <a:pt x="8492" y="12702"/>
                </a:lnTo>
                <a:lnTo>
                  <a:pt x="7957" y="12264"/>
                </a:lnTo>
                <a:lnTo>
                  <a:pt x="7422" y="11826"/>
                </a:lnTo>
                <a:lnTo>
                  <a:pt x="6108" y="10853"/>
                </a:lnTo>
                <a:lnTo>
                  <a:pt x="4770" y="9879"/>
                </a:lnTo>
                <a:lnTo>
                  <a:pt x="4405" y="9587"/>
                </a:lnTo>
                <a:lnTo>
                  <a:pt x="4040" y="9295"/>
                </a:lnTo>
                <a:lnTo>
                  <a:pt x="4137" y="9222"/>
                </a:lnTo>
                <a:lnTo>
                  <a:pt x="4161" y="9198"/>
                </a:lnTo>
                <a:lnTo>
                  <a:pt x="4186" y="9125"/>
                </a:lnTo>
                <a:lnTo>
                  <a:pt x="4186" y="8979"/>
                </a:lnTo>
                <a:lnTo>
                  <a:pt x="4161" y="8784"/>
                </a:lnTo>
                <a:lnTo>
                  <a:pt x="4137" y="8614"/>
                </a:lnTo>
                <a:lnTo>
                  <a:pt x="4088" y="8444"/>
                </a:lnTo>
                <a:lnTo>
                  <a:pt x="4064" y="7835"/>
                </a:lnTo>
                <a:lnTo>
                  <a:pt x="4040" y="7251"/>
                </a:lnTo>
                <a:lnTo>
                  <a:pt x="4040" y="6010"/>
                </a:lnTo>
                <a:lnTo>
                  <a:pt x="4040" y="5524"/>
                </a:lnTo>
                <a:lnTo>
                  <a:pt x="4015" y="5329"/>
                </a:lnTo>
                <a:lnTo>
                  <a:pt x="4015" y="5280"/>
                </a:lnTo>
                <a:lnTo>
                  <a:pt x="4137" y="5305"/>
                </a:lnTo>
                <a:lnTo>
                  <a:pt x="4599" y="5305"/>
                </a:lnTo>
                <a:lnTo>
                  <a:pt x="5086" y="5256"/>
                </a:lnTo>
                <a:lnTo>
                  <a:pt x="6278" y="5207"/>
                </a:lnTo>
                <a:lnTo>
                  <a:pt x="7495" y="5135"/>
                </a:lnTo>
                <a:lnTo>
                  <a:pt x="8346" y="5135"/>
                </a:lnTo>
                <a:lnTo>
                  <a:pt x="9198" y="5183"/>
                </a:lnTo>
                <a:lnTo>
                  <a:pt x="10901" y="5305"/>
                </a:lnTo>
                <a:lnTo>
                  <a:pt x="11339" y="5329"/>
                </a:lnTo>
                <a:lnTo>
                  <a:pt x="11777" y="5305"/>
                </a:lnTo>
                <a:lnTo>
                  <a:pt x="12653" y="5232"/>
                </a:lnTo>
                <a:lnTo>
                  <a:pt x="13067" y="5183"/>
                </a:lnTo>
                <a:lnTo>
                  <a:pt x="13505" y="5135"/>
                </a:lnTo>
                <a:close/>
                <a:moveTo>
                  <a:pt x="365" y="7227"/>
                </a:moveTo>
                <a:lnTo>
                  <a:pt x="511" y="7373"/>
                </a:lnTo>
                <a:lnTo>
                  <a:pt x="682" y="7495"/>
                </a:lnTo>
                <a:lnTo>
                  <a:pt x="876" y="7592"/>
                </a:lnTo>
                <a:lnTo>
                  <a:pt x="1095" y="7689"/>
                </a:lnTo>
                <a:lnTo>
                  <a:pt x="1509" y="7835"/>
                </a:lnTo>
                <a:lnTo>
                  <a:pt x="1679" y="7933"/>
                </a:lnTo>
                <a:lnTo>
                  <a:pt x="1850" y="8006"/>
                </a:lnTo>
                <a:lnTo>
                  <a:pt x="2166" y="8225"/>
                </a:lnTo>
                <a:lnTo>
                  <a:pt x="2482" y="8492"/>
                </a:lnTo>
                <a:lnTo>
                  <a:pt x="2774" y="8760"/>
                </a:lnTo>
                <a:lnTo>
                  <a:pt x="3042" y="9052"/>
                </a:lnTo>
                <a:lnTo>
                  <a:pt x="3626" y="9612"/>
                </a:lnTo>
                <a:lnTo>
                  <a:pt x="3918" y="9879"/>
                </a:lnTo>
                <a:lnTo>
                  <a:pt x="4234" y="10123"/>
                </a:lnTo>
                <a:lnTo>
                  <a:pt x="4940" y="10634"/>
                </a:lnTo>
                <a:lnTo>
                  <a:pt x="5646" y="11169"/>
                </a:lnTo>
                <a:lnTo>
                  <a:pt x="6351" y="11680"/>
                </a:lnTo>
                <a:lnTo>
                  <a:pt x="7057" y="12191"/>
                </a:lnTo>
                <a:lnTo>
                  <a:pt x="7373" y="12410"/>
                </a:lnTo>
                <a:lnTo>
                  <a:pt x="7665" y="12629"/>
                </a:lnTo>
                <a:lnTo>
                  <a:pt x="8249" y="13116"/>
                </a:lnTo>
                <a:lnTo>
                  <a:pt x="8541" y="13334"/>
                </a:lnTo>
                <a:lnTo>
                  <a:pt x="8833" y="13553"/>
                </a:lnTo>
                <a:lnTo>
                  <a:pt x="9149" y="13724"/>
                </a:lnTo>
                <a:lnTo>
                  <a:pt x="9490" y="13894"/>
                </a:lnTo>
                <a:lnTo>
                  <a:pt x="9563" y="13918"/>
                </a:lnTo>
                <a:lnTo>
                  <a:pt x="9612" y="13918"/>
                </a:lnTo>
                <a:lnTo>
                  <a:pt x="9709" y="13870"/>
                </a:lnTo>
                <a:lnTo>
                  <a:pt x="9758" y="13797"/>
                </a:lnTo>
                <a:lnTo>
                  <a:pt x="9806" y="13675"/>
                </a:lnTo>
                <a:lnTo>
                  <a:pt x="9977" y="13626"/>
                </a:lnTo>
                <a:lnTo>
                  <a:pt x="10171" y="13529"/>
                </a:lnTo>
                <a:lnTo>
                  <a:pt x="10512" y="13334"/>
                </a:lnTo>
                <a:lnTo>
                  <a:pt x="11169" y="12897"/>
                </a:lnTo>
                <a:lnTo>
                  <a:pt x="11923" y="12361"/>
                </a:lnTo>
                <a:lnTo>
                  <a:pt x="12678" y="11802"/>
                </a:lnTo>
                <a:lnTo>
                  <a:pt x="13408" y="11218"/>
                </a:lnTo>
                <a:lnTo>
                  <a:pt x="14138" y="10634"/>
                </a:lnTo>
                <a:lnTo>
                  <a:pt x="14843" y="10050"/>
                </a:lnTo>
                <a:lnTo>
                  <a:pt x="15549" y="9441"/>
                </a:lnTo>
                <a:lnTo>
                  <a:pt x="16060" y="9003"/>
                </a:lnTo>
                <a:lnTo>
                  <a:pt x="16571" y="8614"/>
                </a:lnTo>
                <a:lnTo>
                  <a:pt x="17106" y="8249"/>
                </a:lnTo>
                <a:lnTo>
                  <a:pt x="17690" y="7908"/>
                </a:lnTo>
                <a:lnTo>
                  <a:pt x="18152" y="7665"/>
                </a:lnTo>
                <a:lnTo>
                  <a:pt x="18420" y="7495"/>
                </a:lnTo>
                <a:lnTo>
                  <a:pt x="18542" y="7397"/>
                </a:lnTo>
                <a:lnTo>
                  <a:pt x="18663" y="7300"/>
                </a:lnTo>
                <a:lnTo>
                  <a:pt x="18639" y="7592"/>
                </a:lnTo>
                <a:lnTo>
                  <a:pt x="18639" y="7860"/>
                </a:lnTo>
                <a:lnTo>
                  <a:pt x="18639" y="8371"/>
                </a:lnTo>
                <a:lnTo>
                  <a:pt x="18615" y="9222"/>
                </a:lnTo>
                <a:lnTo>
                  <a:pt x="18566" y="10074"/>
                </a:lnTo>
                <a:lnTo>
                  <a:pt x="18542" y="10926"/>
                </a:lnTo>
                <a:lnTo>
                  <a:pt x="18542" y="11339"/>
                </a:lnTo>
                <a:lnTo>
                  <a:pt x="18542" y="11777"/>
                </a:lnTo>
                <a:lnTo>
                  <a:pt x="18590" y="12629"/>
                </a:lnTo>
                <a:lnTo>
                  <a:pt x="18615" y="13505"/>
                </a:lnTo>
                <a:lnTo>
                  <a:pt x="18615" y="14356"/>
                </a:lnTo>
                <a:lnTo>
                  <a:pt x="18590" y="15232"/>
                </a:lnTo>
                <a:lnTo>
                  <a:pt x="18517" y="16157"/>
                </a:lnTo>
                <a:lnTo>
                  <a:pt x="18444" y="17082"/>
                </a:lnTo>
                <a:lnTo>
                  <a:pt x="18420" y="17276"/>
                </a:lnTo>
                <a:lnTo>
                  <a:pt x="18104" y="17082"/>
                </a:lnTo>
                <a:lnTo>
                  <a:pt x="17812" y="16887"/>
                </a:lnTo>
                <a:lnTo>
                  <a:pt x="17203" y="16376"/>
                </a:lnTo>
                <a:lnTo>
                  <a:pt x="16595" y="15816"/>
                </a:lnTo>
                <a:lnTo>
                  <a:pt x="16279" y="15524"/>
                </a:lnTo>
                <a:lnTo>
                  <a:pt x="15962" y="15232"/>
                </a:lnTo>
                <a:lnTo>
                  <a:pt x="15622" y="14965"/>
                </a:lnTo>
                <a:lnTo>
                  <a:pt x="15257" y="14721"/>
                </a:lnTo>
                <a:lnTo>
                  <a:pt x="14843" y="14502"/>
                </a:lnTo>
                <a:lnTo>
                  <a:pt x="14430" y="14308"/>
                </a:lnTo>
                <a:lnTo>
                  <a:pt x="14040" y="14113"/>
                </a:lnTo>
                <a:lnTo>
                  <a:pt x="13846" y="14040"/>
                </a:lnTo>
                <a:lnTo>
                  <a:pt x="13602" y="14040"/>
                </a:lnTo>
                <a:lnTo>
                  <a:pt x="13578" y="14064"/>
                </a:lnTo>
                <a:lnTo>
                  <a:pt x="13554" y="14113"/>
                </a:lnTo>
                <a:lnTo>
                  <a:pt x="13554" y="14162"/>
                </a:lnTo>
                <a:lnTo>
                  <a:pt x="13627" y="14332"/>
                </a:lnTo>
                <a:lnTo>
                  <a:pt x="13748" y="14454"/>
                </a:lnTo>
                <a:lnTo>
                  <a:pt x="13894" y="14575"/>
                </a:lnTo>
                <a:lnTo>
                  <a:pt x="14040" y="14673"/>
                </a:lnTo>
                <a:lnTo>
                  <a:pt x="14405" y="14867"/>
                </a:lnTo>
                <a:lnTo>
                  <a:pt x="14722" y="15038"/>
                </a:lnTo>
                <a:lnTo>
                  <a:pt x="15160" y="15305"/>
                </a:lnTo>
                <a:lnTo>
                  <a:pt x="15573" y="15622"/>
                </a:lnTo>
                <a:lnTo>
                  <a:pt x="15962" y="15962"/>
                </a:lnTo>
                <a:lnTo>
                  <a:pt x="16327" y="16303"/>
                </a:lnTo>
                <a:lnTo>
                  <a:pt x="16644" y="16595"/>
                </a:lnTo>
                <a:lnTo>
                  <a:pt x="16984" y="16887"/>
                </a:lnTo>
                <a:lnTo>
                  <a:pt x="17641" y="17422"/>
                </a:lnTo>
                <a:lnTo>
                  <a:pt x="17933" y="17666"/>
                </a:lnTo>
                <a:lnTo>
                  <a:pt x="17933" y="17666"/>
                </a:lnTo>
                <a:lnTo>
                  <a:pt x="17155" y="17641"/>
                </a:lnTo>
                <a:lnTo>
                  <a:pt x="16376" y="17690"/>
                </a:lnTo>
                <a:lnTo>
                  <a:pt x="14795" y="17787"/>
                </a:lnTo>
                <a:lnTo>
                  <a:pt x="14211" y="17812"/>
                </a:lnTo>
                <a:lnTo>
                  <a:pt x="13602" y="17836"/>
                </a:lnTo>
                <a:lnTo>
                  <a:pt x="12410" y="17836"/>
                </a:lnTo>
                <a:lnTo>
                  <a:pt x="10001" y="17787"/>
                </a:lnTo>
                <a:lnTo>
                  <a:pt x="9393" y="17787"/>
                </a:lnTo>
                <a:lnTo>
                  <a:pt x="8760" y="17812"/>
                </a:lnTo>
                <a:lnTo>
                  <a:pt x="7495" y="17885"/>
                </a:lnTo>
                <a:lnTo>
                  <a:pt x="6254" y="17933"/>
                </a:lnTo>
                <a:lnTo>
                  <a:pt x="5621" y="17958"/>
                </a:lnTo>
                <a:lnTo>
                  <a:pt x="3796" y="17958"/>
                </a:lnTo>
                <a:lnTo>
                  <a:pt x="2604" y="17933"/>
                </a:lnTo>
                <a:lnTo>
                  <a:pt x="1947" y="17958"/>
                </a:lnTo>
                <a:lnTo>
                  <a:pt x="1314" y="18006"/>
                </a:lnTo>
                <a:lnTo>
                  <a:pt x="779" y="18104"/>
                </a:lnTo>
                <a:lnTo>
                  <a:pt x="974" y="17982"/>
                </a:lnTo>
                <a:lnTo>
                  <a:pt x="1144" y="17860"/>
                </a:lnTo>
                <a:lnTo>
                  <a:pt x="1436" y="17593"/>
                </a:lnTo>
                <a:lnTo>
                  <a:pt x="2263" y="16960"/>
                </a:lnTo>
                <a:lnTo>
                  <a:pt x="3042" y="16327"/>
                </a:lnTo>
                <a:lnTo>
                  <a:pt x="4648" y="14989"/>
                </a:lnTo>
                <a:lnTo>
                  <a:pt x="5208" y="14551"/>
                </a:lnTo>
                <a:lnTo>
                  <a:pt x="5378" y="14429"/>
                </a:lnTo>
                <a:lnTo>
                  <a:pt x="5475" y="14332"/>
                </a:lnTo>
                <a:lnTo>
                  <a:pt x="5524" y="14259"/>
                </a:lnTo>
                <a:lnTo>
                  <a:pt x="5524" y="14186"/>
                </a:lnTo>
                <a:lnTo>
                  <a:pt x="5524" y="14113"/>
                </a:lnTo>
                <a:lnTo>
                  <a:pt x="5475" y="14040"/>
                </a:lnTo>
                <a:lnTo>
                  <a:pt x="5427" y="13991"/>
                </a:lnTo>
                <a:lnTo>
                  <a:pt x="5378" y="13967"/>
                </a:lnTo>
                <a:lnTo>
                  <a:pt x="5256" y="13967"/>
                </a:lnTo>
                <a:lnTo>
                  <a:pt x="5159" y="13991"/>
                </a:lnTo>
                <a:lnTo>
                  <a:pt x="5037" y="14064"/>
                </a:lnTo>
                <a:lnTo>
                  <a:pt x="4818" y="14235"/>
                </a:lnTo>
                <a:lnTo>
                  <a:pt x="4648" y="14381"/>
                </a:lnTo>
                <a:lnTo>
                  <a:pt x="3869" y="15013"/>
                </a:lnTo>
                <a:lnTo>
                  <a:pt x="3115" y="15646"/>
                </a:lnTo>
                <a:lnTo>
                  <a:pt x="1387" y="17106"/>
                </a:lnTo>
                <a:lnTo>
                  <a:pt x="1168" y="17276"/>
                </a:lnTo>
                <a:lnTo>
                  <a:pt x="925" y="17471"/>
                </a:lnTo>
                <a:lnTo>
                  <a:pt x="706" y="17641"/>
                </a:lnTo>
                <a:lnTo>
                  <a:pt x="487" y="17860"/>
                </a:lnTo>
                <a:lnTo>
                  <a:pt x="463" y="17252"/>
                </a:lnTo>
                <a:lnTo>
                  <a:pt x="438" y="16668"/>
                </a:lnTo>
                <a:lnTo>
                  <a:pt x="487" y="15476"/>
                </a:lnTo>
                <a:lnTo>
                  <a:pt x="487" y="14673"/>
                </a:lnTo>
                <a:lnTo>
                  <a:pt x="463" y="13894"/>
                </a:lnTo>
                <a:lnTo>
                  <a:pt x="463" y="13116"/>
                </a:lnTo>
                <a:lnTo>
                  <a:pt x="463" y="12337"/>
                </a:lnTo>
                <a:lnTo>
                  <a:pt x="487" y="10755"/>
                </a:lnTo>
                <a:lnTo>
                  <a:pt x="487" y="9977"/>
                </a:lnTo>
                <a:lnTo>
                  <a:pt x="463" y="9198"/>
                </a:lnTo>
                <a:lnTo>
                  <a:pt x="438" y="8711"/>
                </a:lnTo>
                <a:lnTo>
                  <a:pt x="390" y="8225"/>
                </a:lnTo>
                <a:lnTo>
                  <a:pt x="341" y="7714"/>
                </a:lnTo>
                <a:lnTo>
                  <a:pt x="341" y="7470"/>
                </a:lnTo>
                <a:lnTo>
                  <a:pt x="365" y="7227"/>
                </a:lnTo>
                <a:close/>
                <a:moveTo>
                  <a:pt x="9587" y="0"/>
                </a:moveTo>
                <a:lnTo>
                  <a:pt x="9490" y="25"/>
                </a:lnTo>
                <a:lnTo>
                  <a:pt x="9393" y="98"/>
                </a:lnTo>
                <a:lnTo>
                  <a:pt x="9393" y="146"/>
                </a:lnTo>
                <a:lnTo>
                  <a:pt x="9198" y="219"/>
                </a:lnTo>
                <a:lnTo>
                  <a:pt x="9028" y="292"/>
                </a:lnTo>
                <a:lnTo>
                  <a:pt x="8687" y="511"/>
                </a:lnTo>
                <a:lnTo>
                  <a:pt x="8054" y="974"/>
                </a:lnTo>
                <a:lnTo>
                  <a:pt x="6887" y="1777"/>
                </a:lnTo>
                <a:lnTo>
                  <a:pt x="5719" y="2580"/>
                </a:lnTo>
                <a:lnTo>
                  <a:pt x="5013" y="3091"/>
                </a:lnTo>
                <a:lnTo>
                  <a:pt x="4332" y="3626"/>
                </a:lnTo>
                <a:lnTo>
                  <a:pt x="2945" y="4697"/>
                </a:lnTo>
                <a:lnTo>
                  <a:pt x="2239" y="5207"/>
                </a:lnTo>
                <a:lnTo>
                  <a:pt x="1509" y="5718"/>
                </a:lnTo>
                <a:lnTo>
                  <a:pt x="803" y="6229"/>
                </a:lnTo>
                <a:lnTo>
                  <a:pt x="463" y="6521"/>
                </a:lnTo>
                <a:lnTo>
                  <a:pt x="122" y="6789"/>
                </a:lnTo>
                <a:lnTo>
                  <a:pt x="98" y="6838"/>
                </a:lnTo>
                <a:lnTo>
                  <a:pt x="98" y="6886"/>
                </a:lnTo>
                <a:lnTo>
                  <a:pt x="98" y="6935"/>
                </a:lnTo>
                <a:lnTo>
                  <a:pt x="122" y="6959"/>
                </a:lnTo>
                <a:lnTo>
                  <a:pt x="49" y="7178"/>
                </a:lnTo>
                <a:lnTo>
                  <a:pt x="25" y="7397"/>
                </a:lnTo>
                <a:lnTo>
                  <a:pt x="0" y="7641"/>
                </a:lnTo>
                <a:lnTo>
                  <a:pt x="25" y="7884"/>
                </a:lnTo>
                <a:lnTo>
                  <a:pt x="49" y="8371"/>
                </a:lnTo>
                <a:lnTo>
                  <a:pt x="98" y="8833"/>
                </a:lnTo>
                <a:lnTo>
                  <a:pt x="98" y="10488"/>
                </a:lnTo>
                <a:lnTo>
                  <a:pt x="73" y="11315"/>
                </a:lnTo>
                <a:lnTo>
                  <a:pt x="49" y="12142"/>
                </a:lnTo>
                <a:lnTo>
                  <a:pt x="25" y="12970"/>
                </a:lnTo>
                <a:lnTo>
                  <a:pt x="49" y="13797"/>
                </a:lnTo>
                <a:lnTo>
                  <a:pt x="49" y="14624"/>
                </a:lnTo>
                <a:lnTo>
                  <a:pt x="49" y="15476"/>
                </a:lnTo>
                <a:lnTo>
                  <a:pt x="0" y="16911"/>
                </a:lnTo>
                <a:lnTo>
                  <a:pt x="0" y="17617"/>
                </a:lnTo>
                <a:lnTo>
                  <a:pt x="49" y="17982"/>
                </a:lnTo>
                <a:lnTo>
                  <a:pt x="98" y="18347"/>
                </a:lnTo>
                <a:lnTo>
                  <a:pt x="98" y="18396"/>
                </a:lnTo>
                <a:lnTo>
                  <a:pt x="146" y="18444"/>
                </a:lnTo>
                <a:lnTo>
                  <a:pt x="219" y="18493"/>
                </a:lnTo>
                <a:lnTo>
                  <a:pt x="341" y="18517"/>
                </a:lnTo>
                <a:lnTo>
                  <a:pt x="438" y="18469"/>
                </a:lnTo>
                <a:lnTo>
                  <a:pt x="1022" y="18469"/>
                </a:lnTo>
                <a:lnTo>
                  <a:pt x="1606" y="18420"/>
                </a:lnTo>
                <a:lnTo>
                  <a:pt x="2190" y="18396"/>
                </a:lnTo>
                <a:lnTo>
                  <a:pt x="3967" y="18396"/>
                </a:lnTo>
                <a:lnTo>
                  <a:pt x="5183" y="18420"/>
                </a:lnTo>
                <a:lnTo>
                  <a:pt x="6376" y="18396"/>
                </a:lnTo>
                <a:lnTo>
                  <a:pt x="7592" y="18347"/>
                </a:lnTo>
                <a:lnTo>
                  <a:pt x="8809" y="18274"/>
                </a:lnTo>
                <a:lnTo>
                  <a:pt x="10001" y="18274"/>
                </a:lnTo>
                <a:lnTo>
                  <a:pt x="12337" y="18298"/>
                </a:lnTo>
                <a:lnTo>
                  <a:pt x="13481" y="18298"/>
                </a:lnTo>
                <a:lnTo>
                  <a:pt x="14649" y="18274"/>
                </a:lnTo>
                <a:lnTo>
                  <a:pt x="15646" y="18201"/>
                </a:lnTo>
                <a:lnTo>
                  <a:pt x="16668" y="18128"/>
                </a:lnTo>
                <a:lnTo>
                  <a:pt x="17690" y="18128"/>
                </a:lnTo>
                <a:lnTo>
                  <a:pt x="18201" y="18152"/>
                </a:lnTo>
                <a:lnTo>
                  <a:pt x="18688" y="18201"/>
                </a:lnTo>
                <a:lnTo>
                  <a:pt x="18785" y="18201"/>
                </a:lnTo>
                <a:lnTo>
                  <a:pt x="18882" y="18177"/>
                </a:lnTo>
                <a:lnTo>
                  <a:pt x="18931" y="18128"/>
                </a:lnTo>
                <a:lnTo>
                  <a:pt x="18980" y="18055"/>
                </a:lnTo>
                <a:lnTo>
                  <a:pt x="19004" y="17958"/>
                </a:lnTo>
                <a:lnTo>
                  <a:pt x="18980" y="17885"/>
                </a:lnTo>
                <a:lnTo>
                  <a:pt x="18955" y="17812"/>
                </a:lnTo>
                <a:lnTo>
                  <a:pt x="18882" y="17763"/>
                </a:lnTo>
                <a:lnTo>
                  <a:pt x="18907" y="17690"/>
                </a:lnTo>
                <a:lnTo>
                  <a:pt x="19028" y="16327"/>
                </a:lnTo>
                <a:lnTo>
                  <a:pt x="19077" y="15427"/>
                </a:lnTo>
                <a:lnTo>
                  <a:pt x="19101" y="14502"/>
                </a:lnTo>
                <a:lnTo>
                  <a:pt x="19101" y="13602"/>
                </a:lnTo>
                <a:lnTo>
                  <a:pt x="19077" y="12678"/>
                </a:lnTo>
                <a:lnTo>
                  <a:pt x="19028" y="10999"/>
                </a:lnTo>
                <a:lnTo>
                  <a:pt x="19028" y="10147"/>
                </a:lnTo>
                <a:lnTo>
                  <a:pt x="19053" y="9295"/>
                </a:lnTo>
                <a:lnTo>
                  <a:pt x="19077" y="8541"/>
                </a:lnTo>
                <a:lnTo>
                  <a:pt x="19077" y="7787"/>
                </a:lnTo>
                <a:lnTo>
                  <a:pt x="19053" y="7251"/>
                </a:lnTo>
                <a:lnTo>
                  <a:pt x="19077" y="6984"/>
                </a:lnTo>
                <a:lnTo>
                  <a:pt x="19126" y="6716"/>
                </a:lnTo>
                <a:lnTo>
                  <a:pt x="19126" y="6692"/>
                </a:lnTo>
                <a:lnTo>
                  <a:pt x="19126" y="6643"/>
                </a:lnTo>
                <a:lnTo>
                  <a:pt x="19077" y="6594"/>
                </a:lnTo>
                <a:lnTo>
                  <a:pt x="19004" y="6570"/>
                </a:lnTo>
                <a:lnTo>
                  <a:pt x="18955" y="6570"/>
                </a:lnTo>
                <a:lnTo>
                  <a:pt x="18931" y="6594"/>
                </a:lnTo>
                <a:lnTo>
                  <a:pt x="18882" y="6570"/>
                </a:lnTo>
                <a:lnTo>
                  <a:pt x="18250" y="6254"/>
                </a:lnTo>
                <a:lnTo>
                  <a:pt x="17617" y="5889"/>
                </a:lnTo>
                <a:lnTo>
                  <a:pt x="17033" y="5499"/>
                </a:lnTo>
                <a:lnTo>
                  <a:pt x="16473" y="5062"/>
                </a:lnTo>
                <a:lnTo>
                  <a:pt x="15816" y="4575"/>
                </a:lnTo>
                <a:lnTo>
                  <a:pt x="15160" y="4088"/>
                </a:lnTo>
                <a:lnTo>
                  <a:pt x="14503" y="3602"/>
                </a:lnTo>
                <a:lnTo>
                  <a:pt x="13870" y="3115"/>
                </a:lnTo>
                <a:lnTo>
                  <a:pt x="12605" y="2117"/>
                </a:lnTo>
                <a:lnTo>
                  <a:pt x="11972" y="1631"/>
                </a:lnTo>
                <a:lnTo>
                  <a:pt x="11339" y="1168"/>
                </a:lnTo>
                <a:lnTo>
                  <a:pt x="10682" y="706"/>
                </a:lnTo>
                <a:lnTo>
                  <a:pt x="10050" y="219"/>
                </a:lnTo>
                <a:lnTo>
                  <a:pt x="10001" y="171"/>
                </a:lnTo>
                <a:lnTo>
                  <a:pt x="9928" y="73"/>
                </a:lnTo>
                <a:lnTo>
                  <a:pt x="9879" y="49"/>
                </a:lnTo>
                <a:lnTo>
                  <a:pt x="9806" y="49"/>
                </a:lnTo>
                <a:lnTo>
                  <a:pt x="9709" y="25"/>
                </a:lnTo>
                <a:lnTo>
                  <a:pt x="9587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323;p38">
            <a:extLst>
              <a:ext uri="{FF2B5EF4-FFF2-40B4-BE49-F238E27FC236}">
                <a16:creationId xmlns:a16="http://schemas.microsoft.com/office/drawing/2014/main" id="{5C8738E0-B514-488C-A4C7-3EBA7FDF6D9D}"/>
              </a:ext>
            </a:extLst>
          </p:cNvPr>
          <p:cNvSpPr/>
          <p:nvPr/>
        </p:nvSpPr>
        <p:spPr>
          <a:xfrm>
            <a:off x="5086449" y="1738846"/>
            <a:ext cx="291756" cy="294652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24;p38">
            <a:extLst>
              <a:ext uri="{FF2B5EF4-FFF2-40B4-BE49-F238E27FC236}">
                <a16:creationId xmlns:a16="http://schemas.microsoft.com/office/drawing/2014/main" id="{135857DD-FE7E-4DF6-99BC-08DB6347CA97}"/>
              </a:ext>
            </a:extLst>
          </p:cNvPr>
          <p:cNvSpPr/>
          <p:nvPr/>
        </p:nvSpPr>
        <p:spPr>
          <a:xfrm>
            <a:off x="5538870" y="1729786"/>
            <a:ext cx="304119" cy="303289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25;p38">
            <a:extLst>
              <a:ext uri="{FF2B5EF4-FFF2-40B4-BE49-F238E27FC236}">
                <a16:creationId xmlns:a16="http://schemas.microsoft.com/office/drawing/2014/main" id="{7EC8B8CF-9AD9-4B64-B2B4-9CFBAEFA3BB9}"/>
              </a:ext>
            </a:extLst>
          </p:cNvPr>
          <p:cNvSpPr/>
          <p:nvPr/>
        </p:nvSpPr>
        <p:spPr>
          <a:xfrm>
            <a:off x="6004059" y="1739269"/>
            <a:ext cx="283102" cy="284339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6;p38">
            <a:extLst>
              <a:ext uri="{FF2B5EF4-FFF2-40B4-BE49-F238E27FC236}">
                <a16:creationId xmlns:a16="http://schemas.microsoft.com/office/drawing/2014/main" id="{463ECC52-CE18-4CA8-95A9-44933529A012}"/>
              </a:ext>
            </a:extLst>
          </p:cNvPr>
          <p:cNvSpPr/>
          <p:nvPr/>
        </p:nvSpPr>
        <p:spPr>
          <a:xfrm>
            <a:off x="6472128" y="1705893"/>
            <a:ext cx="257971" cy="350673"/>
          </a:xfrm>
          <a:custGeom>
            <a:avLst/>
            <a:gdLst/>
            <a:ahLst/>
            <a:cxnLst/>
            <a:rect l="l" t="t" r="r" b="b"/>
            <a:pathLst>
              <a:path w="15233" h="20707" extrusionOk="0">
                <a:moveTo>
                  <a:pt x="5330" y="122"/>
                </a:moveTo>
                <a:lnTo>
                  <a:pt x="4916" y="170"/>
                </a:lnTo>
                <a:lnTo>
                  <a:pt x="4551" y="219"/>
                </a:lnTo>
                <a:lnTo>
                  <a:pt x="4162" y="292"/>
                </a:lnTo>
                <a:lnTo>
                  <a:pt x="3797" y="389"/>
                </a:lnTo>
                <a:lnTo>
                  <a:pt x="3432" y="511"/>
                </a:lnTo>
                <a:lnTo>
                  <a:pt x="3042" y="657"/>
                </a:lnTo>
                <a:lnTo>
                  <a:pt x="2872" y="754"/>
                </a:lnTo>
                <a:lnTo>
                  <a:pt x="2775" y="827"/>
                </a:lnTo>
                <a:lnTo>
                  <a:pt x="2726" y="900"/>
                </a:lnTo>
                <a:lnTo>
                  <a:pt x="2702" y="925"/>
                </a:lnTo>
                <a:lnTo>
                  <a:pt x="2702" y="973"/>
                </a:lnTo>
                <a:lnTo>
                  <a:pt x="2726" y="1022"/>
                </a:lnTo>
                <a:lnTo>
                  <a:pt x="2750" y="1046"/>
                </a:lnTo>
                <a:lnTo>
                  <a:pt x="2848" y="1071"/>
                </a:lnTo>
                <a:lnTo>
                  <a:pt x="3018" y="1071"/>
                </a:lnTo>
                <a:lnTo>
                  <a:pt x="3115" y="1046"/>
                </a:lnTo>
                <a:lnTo>
                  <a:pt x="3432" y="900"/>
                </a:lnTo>
                <a:lnTo>
                  <a:pt x="3845" y="754"/>
                </a:lnTo>
                <a:lnTo>
                  <a:pt x="4283" y="633"/>
                </a:lnTo>
                <a:lnTo>
                  <a:pt x="4721" y="584"/>
                </a:lnTo>
                <a:lnTo>
                  <a:pt x="5159" y="511"/>
                </a:lnTo>
                <a:lnTo>
                  <a:pt x="6084" y="511"/>
                </a:lnTo>
                <a:lnTo>
                  <a:pt x="6546" y="584"/>
                </a:lnTo>
                <a:lnTo>
                  <a:pt x="6984" y="681"/>
                </a:lnTo>
                <a:lnTo>
                  <a:pt x="7447" y="803"/>
                </a:lnTo>
                <a:lnTo>
                  <a:pt x="7885" y="949"/>
                </a:lnTo>
                <a:lnTo>
                  <a:pt x="8761" y="1265"/>
                </a:lnTo>
                <a:lnTo>
                  <a:pt x="9539" y="1533"/>
                </a:lnTo>
                <a:lnTo>
                  <a:pt x="10318" y="1776"/>
                </a:lnTo>
                <a:lnTo>
                  <a:pt x="10731" y="1874"/>
                </a:lnTo>
                <a:lnTo>
                  <a:pt x="11121" y="1947"/>
                </a:lnTo>
                <a:lnTo>
                  <a:pt x="11534" y="2020"/>
                </a:lnTo>
                <a:lnTo>
                  <a:pt x="11948" y="2044"/>
                </a:lnTo>
                <a:lnTo>
                  <a:pt x="12337" y="2044"/>
                </a:lnTo>
                <a:lnTo>
                  <a:pt x="12727" y="2020"/>
                </a:lnTo>
                <a:lnTo>
                  <a:pt x="13116" y="1971"/>
                </a:lnTo>
                <a:lnTo>
                  <a:pt x="13481" y="1898"/>
                </a:lnTo>
                <a:lnTo>
                  <a:pt x="13749" y="1825"/>
                </a:lnTo>
                <a:lnTo>
                  <a:pt x="13992" y="1703"/>
                </a:lnTo>
                <a:lnTo>
                  <a:pt x="14454" y="1460"/>
                </a:lnTo>
                <a:lnTo>
                  <a:pt x="14357" y="1703"/>
                </a:lnTo>
                <a:lnTo>
                  <a:pt x="14065" y="2214"/>
                </a:lnTo>
                <a:lnTo>
                  <a:pt x="13943" y="2458"/>
                </a:lnTo>
                <a:lnTo>
                  <a:pt x="13797" y="2725"/>
                </a:lnTo>
                <a:lnTo>
                  <a:pt x="13238" y="4112"/>
                </a:lnTo>
                <a:lnTo>
                  <a:pt x="12921" y="4794"/>
                </a:lnTo>
                <a:lnTo>
                  <a:pt x="12605" y="5451"/>
                </a:lnTo>
                <a:lnTo>
                  <a:pt x="12581" y="5548"/>
                </a:lnTo>
                <a:lnTo>
                  <a:pt x="12581" y="5621"/>
                </a:lnTo>
                <a:lnTo>
                  <a:pt x="12605" y="5670"/>
                </a:lnTo>
                <a:lnTo>
                  <a:pt x="12654" y="5718"/>
                </a:lnTo>
                <a:lnTo>
                  <a:pt x="12629" y="5816"/>
                </a:lnTo>
                <a:lnTo>
                  <a:pt x="12654" y="5913"/>
                </a:lnTo>
                <a:lnTo>
                  <a:pt x="12946" y="6326"/>
                </a:lnTo>
                <a:lnTo>
                  <a:pt x="13238" y="6764"/>
                </a:lnTo>
                <a:lnTo>
                  <a:pt x="13554" y="7178"/>
                </a:lnTo>
                <a:lnTo>
                  <a:pt x="13895" y="7543"/>
                </a:lnTo>
                <a:lnTo>
                  <a:pt x="14527" y="8176"/>
                </a:lnTo>
                <a:lnTo>
                  <a:pt x="14625" y="8297"/>
                </a:lnTo>
                <a:lnTo>
                  <a:pt x="14260" y="8516"/>
                </a:lnTo>
                <a:lnTo>
                  <a:pt x="13870" y="8687"/>
                </a:lnTo>
                <a:lnTo>
                  <a:pt x="13505" y="8833"/>
                </a:lnTo>
                <a:lnTo>
                  <a:pt x="13116" y="8930"/>
                </a:lnTo>
                <a:lnTo>
                  <a:pt x="12727" y="9003"/>
                </a:lnTo>
                <a:lnTo>
                  <a:pt x="12313" y="9027"/>
                </a:lnTo>
                <a:lnTo>
                  <a:pt x="11875" y="9052"/>
                </a:lnTo>
                <a:lnTo>
                  <a:pt x="11461" y="9027"/>
                </a:lnTo>
                <a:lnTo>
                  <a:pt x="11023" y="9003"/>
                </a:lnTo>
                <a:lnTo>
                  <a:pt x="10610" y="8954"/>
                </a:lnTo>
                <a:lnTo>
                  <a:pt x="10196" y="8881"/>
                </a:lnTo>
                <a:lnTo>
                  <a:pt x="9783" y="8784"/>
                </a:lnTo>
                <a:lnTo>
                  <a:pt x="8955" y="8565"/>
                </a:lnTo>
                <a:lnTo>
                  <a:pt x="8177" y="8297"/>
                </a:lnTo>
                <a:lnTo>
                  <a:pt x="7544" y="8103"/>
                </a:lnTo>
                <a:lnTo>
                  <a:pt x="6838" y="7884"/>
                </a:lnTo>
                <a:lnTo>
                  <a:pt x="6449" y="7786"/>
                </a:lnTo>
                <a:lnTo>
                  <a:pt x="6084" y="7713"/>
                </a:lnTo>
                <a:lnTo>
                  <a:pt x="5695" y="7640"/>
                </a:lnTo>
                <a:lnTo>
                  <a:pt x="5305" y="7592"/>
                </a:lnTo>
                <a:lnTo>
                  <a:pt x="4940" y="7567"/>
                </a:lnTo>
                <a:lnTo>
                  <a:pt x="4575" y="7567"/>
                </a:lnTo>
                <a:lnTo>
                  <a:pt x="4210" y="7616"/>
                </a:lnTo>
                <a:lnTo>
                  <a:pt x="3845" y="7689"/>
                </a:lnTo>
                <a:lnTo>
                  <a:pt x="3529" y="7811"/>
                </a:lnTo>
                <a:lnTo>
                  <a:pt x="3213" y="7957"/>
                </a:lnTo>
                <a:lnTo>
                  <a:pt x="2921" y="8176"/>
                </a:lnTo>
                <a:lnTo>
                  <a:pt x="2799" y="8297"/>
                </a:lnTo>
                <a:lnTo>
                  <a:pt x="2677" y="8443"/>
                </a:lnTo>
                <a:lnTo>
                  <a:pt x="2653" y="8492"/>
                </a:lnTo>
                <a:lnTo>
                  <a:pt x="2629" y="8541"/>
                </a:lnTo>
                <a:lnTo>
                  <a:pt x="2653" y="8589"/>
                </a:lnTo>
                <a:lnTo>
                  <a:pt x="2677" y="8638"/>
                </a:lnTo>
                <a:lnTo>
                  <a:pt x="2702" y="8662"/>
                </a:lnTo>
                <a:lnTo>
                  <a:pt x="2750" y="8687"/>
                </a:lnTo>
                <a:lnTo>
                  <a:pt x="2799" y="8687"/>
                </a:lnTo>
                <a:lnTo>
                  <a:pt x="2848" y="8662"/>
                </a:lnTo>
                <a:lnTo>
                  <a:pt x="3213" y="8443"/>
                </a:lnTo>
                <a:lnTo>
                  <a:pt x="3553" y="8273"/>
                </a:lnTo>
                <a:lnTo>
                  <a:pt x="3918" y="8176"/>
                </a:lnTo>
                <a:lnTo>
                  <a:pt x="4283" y="8078"/>
                </a:lnTo>
                <a:lnTo>
                  <a:pt x="4648" y="8054"/>
                </a:lnTo>
                <a:lnTo>
                  <a:pt x="5038" y="8054"/>
                </a:lnTo>
                <a:lnTo>
                  <a:pt x="5403" y="8078"/>
                </a:lnTo>
                <a:lnTo>
                  <a:pt x="5768" y="8127"/>
                </a:lnTo>
                <a:lnTo>
                  <a:pt x="6157" y="8200"/>
                </a:lnTo>
                <a:lnTo>
                  <a:pt x="6522" y="8297"/>
                </a:lnTo>
                <a:lnTo>
                  <a:pt x="7276" y="8516"/>
                </a:lnTo>
                <a:lnTo>
                  <a:pt x="8031" y="8760"/>
                </a:lnTo>
                <a:lnTo>
                  <a:pt x="8761" y="8979"/>
                </a:lnTo>
                <a:lnTo>
                  <a:pt x="9564" y="9198"/>
                </a:lnTo>
                <a:lnTo>
                  <a:pt x="10391" y="9368"/>
                </a:lnTo>
                <a:lnTo>
                  <a:pt x="10804" y="9441"/>
                </a:lnTo>
                <a:lnTo>
                  <a:pt x="11218" y="9490"/>
                </a:lnTo>
                <a:lnTo>
                  <a:pt x="11632" y="9514"/>
                </a:lnTo>
                <a:lnTo>
                  <a:pt x="12459" y="9514"/>
                </a:lnTo>
                <a:lnTo>
                  <a:pt x="12848" y="9465"/>
                </a:lnTo>
                <a:lnTo>
                  <a:pt x="13238" y="9392"/>
                </a:lnTo>
                <a:lnTo>
                  <a:pt x="13603" y="9295"/>
                </a:lnTo>
                <a:lnTo>
                  <a:pt x="13968" y="9173"/>
                </a:lnTo>
                <a:lnTo>
                  <a:pt x="14308" y="9003"/>
                </a:lnTo>
                <a:lnTo>
                  <a:pt x="14649" y="8833"/>
                </a:lnTo>
                <a:lnTo>
                  <a:pt x="14990" y="8614"/>
                </a:lnTo>
                <a:lnTo>
                  <a:pt x="15063" y="8614"/>
                </a:lnTo>
                <a:lnTo>
                  <a:pt x="15111" y="8589"/>
                </a:lnTo>
                <a:lnTo>
                  <a:pt x="15160" y="8565"/>
                </a:lnTo>
                <a:lnTo>
                  <a:pt x="15209" y="8516"/>
                </a:lnTo>
                <a:lnTo>
                  <a:pt x="15233" y="8443"/>
                </a:lnTo>
                <a:lnTo>
                  <a:pt x="15233" y="8370"/>
                </a:lnTo>
                <a:lnTo>
                  <a:pt x="15209" y="8273"/>
                </a:lnTo>
                <a:lnTo>
                  <a:pt x="15184" y="8200"/>
                </a:lnTo>
                <a:lnTo>
                  <a:pt x="15087" y="8054"/>
                </a:lnTo>
                <a:lnTo>
                  <a:pt x="14941" y="7884"/>
                </a:lnTo>
                <a:lnTo>
                  <a:pt x="14625" y="7592"/>
                </a:lnTo>
                <a:lnTo>
                  <a:pt x="14381" y="7373"/>
                </a:lnTo>
                <a:lnTo>
                  <a:pt x="14187" y="7178"/>
                </a:lnTo>
                <a:lnTo>
                  <a:pt x="14016" y="6959"/>
                </a:lnTo>
                <a:lnTo>
                  <a:pt x="13700" y="6545"/>
                </a:lnTo>
                <a:lnTo>
                  <a:pt x="13359" y="6108"/>
                </a:lnTo>
                <a:lnTo>
                  <a:pt x="13165" y="5913"/>
                </a:lnTo>
                <a:lnTo>
                  <a:pt x="12970" y="5743"/>
                </a:lnTo>
                <a:lnTo>
                  <a:pt x="12970" y="5718"/>
                </a:lnTo>
                <a:lnTo>
                  <a:pt x="12994" y="5694"/>
                </a:lnTo>
                <a:lnTo>
                  <a:pt x="13359" y="4940"/>
                </a:lnTo>
                <a:lnTo>
                  <a:pt x="13676" y="4161"/>
                </a:lnTo>
                <a:lnTo>
                  <a:pt x="14333" y="2628"/>
                </a:lnTo>
                <a:lnTo>
                  <a:pt x="14479" y="2336"/>
                </a:lnTo>
                <a:lnTo>
                  <a:pt x="14698" y="1971"/>
                </a:lnTo>
                <a:lnTo>
                  <a:pt x="14795" y="1776"/>
                </a:lnTo>
                <a:lnTo>
                  <a:pt x="14868" y="1557"/>
                </a:lnTo>
                <a:lnTo>
                  <a:pt x="14917" y="1363"/>
                </a:lnTo>
                <a:lnTo>
                  <a:pt x="14917" y="1192"/>
                </a:lnTo>
                <a:lnTo>
                  <a:pt x="14965" y="1144"/>
                </a:lnTo>
                <a:lnTo>
                  <a:pt x="14965" y="1071"/>
                </a:lnTo>
                <a:lnTo>
                  <a:pt x="14965" y="998"/>
                </a:lnTo>
                <a:lnTo>
                  <a:pt x="14917" y="925"/>
                </a:lnTo>
                <a:lnTo>
                  <a:pt x="14868" y="876"/>
                </a:lnTo>
                <a:lnTo>
                  <a:pt x="14795" y="827"/>
                </a:lnTo>
                <a:lnTo>
                  <a:pt x="14722" y="827"/>
                </a:lnTo>
                <a:lnTo>
                  <a:pt x="14625" y="852"/>
                </a:lnTo>
                <a:lnTo>
                  <a:pt x="14284" y="1022"/>
                </a:lnTo>
                <a:lnTo>
                  <a:pt x="13943" y="1217"/>
                </a:lnTo>
                <a:lnTo>
                  <a:pt x="13578" y="1387"/>
                </a:lnTo>
                <a:lnTo>
                  <a:pt x="13408" y="1460"/>
                </a:lnTo>
                <a:lnTo>
                  <a:pt x="13213" y="1509"/>
                </a:lnTo>
                <a:lnTo>
                  <a:pt x="12751" y="1582"/>
                </a:lnTo>
                <a:lnTo>
                  <a:pt x="12289" y="1606"/>
                </a:lnTo>
                <a:lnTo>
                  <a:pt x="11826" y="1582"/>
                </a:lnTo>
                <a:lnTo>
                  <a:pt x="11364" y="1557"/>
                </a:lnTo>
                <a:lnTo>
                  <a:pt x="10926" y="1484"/>
                </a:lnTo>
                <a:lnTo>
                  <a:pt x="10512" y="1387"/>
                </a:lnTo>
                <a:lnTo>
                  <a:pt x="10123" y="1265"/>
                </a:lnTo>
                <a:lnTo>
                  <a:pt x="9710" y="1144"/>
                </a:lnTo>
                <a:lnTo>
                  <a:pt x="8907" y="876"/>
                </a:lnTo>
                <a:lnTo>
                  <a:pt x="8104" y="584"/>
                </a:lnTo>
                <a:lnTo>
                  <a:pt x="7714" y="462"/>
                </a:lnTo>
                <a:lnTo>
                  <a:pt x="7325" y="341"/>
                </a:lnTo>
                <a:lnTo>
                  <a:pt x="6936" y="268"/>
                </a:lnTo>
                <a:lnTo>
                  <a:pt x="6522" y="195"/>
                </a:lnTo>
                <a:lnTo>
                  <a:pt x="6133" y="146"/>
                </a:lnTo>
                <a:lnTo>
                  <a:pt x="5743" y="122"/>
                </a:lnTo>
                <a:close/>
                <a:moveTo>
                  <a:pt x="1388" y="438"/>
                </a:moveTo>
                <a:lnTo>
                  <a:pt x="1461" y="487"/>
                </a:lnTo>
                <a:lnTo>
                  <a:pt x="1558" y="535"/>
                </a:lnTo>
                <a:lnTo>
                  <a:pt x="1704" y="657"/>
                </a:lnTo>
                <a:lnTo>
                  <a:pt x="1510" y="803"/>
                </a:lnTo>
                <a:lnTo>
                  <a:pt x="1218" y="1022"/>
                </a:lnTo>
                <a:lnTo>
                  <a:pt x="1120" y="1095"/>
                </a:lnTo>
                <a:lnTo>
                  <a:pt x="1072" y="1119"/>
                </a:lnTo>
                <a:lnTo>
                  <a:pt x="1047" y="1144"/>
                </a:lnTo>
                <a:lnTo>
                  <a:pt x="1023" y="1168"/>
                </a:lnTo>
                <a:lnTo>
                  <a:pt x="1047" y="1217"/>
                </a:lnTo>
                <a:lnTo>
                  <a:pt x="1072" y="1290"/>
                </a:lnTo>
                <a:lnTo>
                  <a:pt x="1120" y="1338"/>
                </a:lnTo>
                <a:lnTo>
                  <a:pt x="1266" y="1338"/>
                </a:lnTo>
                <a:lnTo>
                  <a:pt x="1364" y="1314"/>
                </a:lnTo>
                <a:lnTo>
                  <a:pt x="1437" y="1265"/>
                </a:lnTo>
                <a:lnTo>
                  <a:pt x="1656" y="1144"/>
                </a:lnTo>
                <a:lnTo>
                  <a:pt x="1826" y="998"/>
                </a:lnTo>
                <a:lnTo>
                  <a:pt x="1899" y="973"/>
                </a:lnTo>
                <a:lnTo>
                  <a:pt x="1923" y="1046"/>
                </a:lnTo>
                <a:lnTo>
                  <a:pt x="1972" y="1217"/>
                </a:lnTo>
                <a:lnTo>
                  <a:pt x="1826" y="1265"/>
                </a:lnTo>
                <a:lnTo>
                  <a:pt x="1680" y="1387"/>
                </a:lnTo>
                <a:lnTo>
                  <a:pt x="1388" y="1630"/>
                </a:lnTo>
                <a:lnTo>
                  <a:pt x="1145" y="1898"/>
                </a:lnTo>
                <a:lnTo>
                  <a:pt x="1023" y="2093"/>
                </a:lnTo>
                <a:lnTo>
                  <a:pt x="1023" y="2117"/>
                </a:lnTo>
                <a:lnTo>
                  <a:pt x="1023" y="2141"/>
                </a:lnTo>
                <a:lnTo>
                  <a:pt x="1047" y="2166"/>
                </a:lnTo>
                <a:lnTo>
                  <a:pt x="1096" y="2166"/>
                </a:lnTo>
                <a:lnTo>
                  <a:pt x="1193" y="2141"/>
                </a:lnTo>
                <a:lnTo>
                  <a:pt x="1291" y="2093"/>
                </a:lnTo>
                <a:lnTo>
                  <a:pt x="1461" y="1995"/>
                </a:lnTo>
                <a:lnTo>
                  <a:pt x="1826" y="1728"/>
                </a:lnTo>
                <a:lnTo>
                  <a:pt x="1996" y="1630"/>
                </a:lnTo>
                <a:lnTo>
                  <a:pt x="1996" y="1655"/>
                </a:lnTo>
                <a:lnTo>
                  <a:pt x="1923" y="2044"/>
                </a:lnTo>
                <a:lnTo>
                  <a:pt x="1777" y="2117"/>
                </a:lnTo>
                <a:lnTo>
                  <a:pt x="1656" y="2214"/>
                </a:lnTo>
                <a:lnTo>
                  <a:pt x="1315" y="2458"/>
                </a:lnTo>
                <a:lnTo>
                  <a:pt x="1193" y="2579"/>
                </a:lnTo>
                <a:lnTo>
                  <a:pt x="1120" y="2652"/>
                </a:lnTo>
                <a:lnTo>
                  <a:pt x="1096" y="2725"/>
                </a:lnTo>
                <a:lnTo>
                  <a:pt x="1096" y="2774"/>
                </a:lnTo>
                <a:lnTo>
                  <a:pt x="1120" y="2823"/>
                </a:lnTo>
                <a:lnTo>
                  <a:pt x="1193" y="2847"/>
                </a:lnTo>
                <a:lnTo>
                  <a:pt x="1291" y="2847"/>
                </a:lnTo>
                <a:lnTo>
                  <a:pt x="1461" y="2774"/>
                </a:lnTo>
                <a:lnTo>
                  <a:pt x="1631" y="2677"/>
                </a:lnTo>
                <a:lnTo>
                  <a:pt x="1777" y="2604"/>
                </a:lnTo>
                <a:lnTo>
                  <a:pt x="1874" y="2531"/>
                </a:lnTo>
                <a:lnTo>
                  <a:pt x="1874" y="2823"/>
                </a:lnTo>
                <a:lnTo>
                  <a:pt x="1874" y="2920"/>
                </a:lnTo>
                <a:lnTo>
                  <a:pt x="1364" y="3285"/>
                </a:lnTo>
                <a:lnTo>
                  <a:pt x="1169" y="3455"/>
                </a:lnTo>
                <a:lnTo>
                  <a:pt x="1072" y="3553"/>
                </a:lnTo>
                <a:lnTo>
                  <a:pt x="1023" y="3650"/>
                </a:lnTo>
                <a:lnTo>
                  <a:pt x="999" y="3699"/>
                </a:lnTo>
                <a:lnTo>
                  <a:pt x="1023" y="3723"/>
                </a:lnTo>
                <a:lnTo>
                  <a:pt x="1072" y="3747"/>
                </a:lnTo>
                <a:lnTo>
                  <a:pt x="1193" y="3723"/>
                </a:lnTo>
                <a:lnTo>
                  <a:pt x="1339" y="3674"/>
                </a:lnTo>
                <a:lnTo>
                  <a:pt x="1583" y="3528"/>
                </a:lnTo>
                <a:lnTo>
                  <a:pt x="1874" y="3334"/>
                </a:lnTo>
                <a:lnTo>
                  <a:pt x="1874" y="3772"/>
                </a:lnTo>
                <a:lnTo>
                  <a:pt x="1704" y="3869"/>
                </a:lnTo>
                <a:lnTo>
                  <a:pt x="1534" y="3966"/>
                </a:lnTo>
                <a:lnTo>
                  <a:pt x="1266" y="4137"/>
                </a:lnTo>
                <a:lnTo>
                  <a:pt x="1145" y="4258"/>
                </a:lnTo>
                <a:lnTo>
                  <a:pt x="1096" y="4307"/>
                </a:lnTo>
                <a:lnTo>
                  <a:pt x="1047" y="4380"/>
                </a:lnTo>
                <a:lnTo>
                  <a:pt x="1047" y="4429"/>
                </a:lnTo>
                <a:lnTo>
                  <a:pt x="1096" y="4477"/>
                </a:lnTo>
                <a:lnTo>
                  <a:pt x="1242" y="4477"/>
                </a:lnTo>
                <a:lnTo>
                  <a:pt x="1388" y="4453"/>
                </a:lnTo>
                <a:lnTo>
                  <a:pt x="1680" y="4331"/>
                </a:lnTo>
                <a:lnTo>
                  <a:pt x="1874" y="4258"/>
                </a:lnTo>
                <a:lnTo>
                  <a:pt x="1874" y="4623"/>
                </a:lnTo>
                <a:lnTo>
                  <a:pt x="1680" y="4721"/>
                </a:lnTo>
                <a:lnTo>
                  <a:pt x="1485" y="4818"/>
                </a:lnTo>
                <a:lnTo>
                  <a:pt x="1218" y="4988"/>
                </a:lnTo>
                <a:lnTo>
                  <a:pt x="1096" y="5086"/>
                </a:lnTo>
                <a:lnTo>
                  <a:pt x="999" y="5183"/>
                </a:lnTo>
                <a:lnTo>
                  <a:pt x="999" y="5232"/>
                </a:lnTo>
                <a:lnTo>
                  <a:pt x="974" y="5256"/>
                </a:lnTo>
                <a:lnTo>
                  <a:pt x="1023" y="5329"/>
                </a:lnTo>
                <a:lnTo>
                  <a:pt x="1072" y="5378"/>
                </a:lnTo>
                <a:lnTo>
                  <a:pt x="1145" y="5378"/>
                </a:lnTo>
                <a:lnTo>
                  <a:pt x="1388" y="5280"/>
                </a:lnTo>
                <a:lnTo>
                  <a:pt x="1607" y="5159"/>
                </a:lnTo>
                <a:lnTo>
                  <a:pt x="1874" y="5037"/>
                </a:lnTo>
                <a:lnTo>
                  <a:pt x="1874" y="5451"/>
                </a:lnTo>
                <a:lnTo>
                  <a:pt x="1656" y="5524"/>
                </a:lnTo>
                <a:lnTo>
                  <a:pt x="1510" y="5597"/>
                </a:lnTo>
                <a:lnTo>
                  <a:pt x="1339" y="5694"/>
                </a:lnTo>
                <a:lnTo>
                  <a:pt x="1193" y="5791"/>
                </a:lnTo>
                <a:lnTo>
                  <a:pt x="1145" y="5864"/>
                </a:lnTo>
                <a:lnTo>
                  <a:pt x="1120" y="5937"/>
                </a:lnTo>
                <a:lnTo>
                  <a:pt x="1120" y="5986"/>
                </a:lnTo>
                <a:lnTo>
                  <a:pt x="1145" y="6035"/>
                </a:lnTo>
                <a:lnTo>
                  <a:pt x="1169" y="6059"/>
                </a:lnTo>
                <a:lnTo>
                  <a:pt x="1218" y="6059"/>
                </a:lnTo>
                <a:lnTo>
                  <a:pt x="1388" y="6035"/>
                </a:lnTo>
                <a:lnTo>
                  <a:pt x="1558" y="5962"/>
                </a:lnTo>
                <a:lnTo>
                  <a:pt x="1704" y="5889"/>
                </a:lnTo>
                <a:lnTo>
                  <a:pt x="1874" y="5816"/>
                </a:lnTo>
                <a:lnTo>
                  <a:pt x="1874" y="6059"/>
                </a:lnTo>
                <a:lnTo>
                  <a:pt x="1680" y="6156"/>
                </a:lnTo>
                <a:lnTo>
                  <a:pt x="1485" y="6254"/>
                </a:lnTo>
                <a:lnTo>
                  <a:pt x="1291" y="6375"/>
                </a:lnTo>
                <a:lnTo>
                  <a:pt x="1096" y="6521"/>
                </a:lnTo>
                <a:lnTo>
                  <a:pt x="1072" y="6545"/>
                </a:lnTo>
                <a:lnTo>
                  <a:pt x="1072" y="6570"/>
                </a:lnTo>
                <a:lnTo>
                  <a:pt x="1096" y="6594"/>
                </a:lnTo>
                <a:lnTo>
                  <a:pt x="1242" y="6594"/>
                </a:lnTo>
                <a:lnTo>
                  <a:pt x="1364" y="6570"/>
                </a:lnTo>
                <a:lnTo>
                  <a:pt x="1583" y="6497"/>
                </a:lnTo>
                <a:lnTo>
                  <a:pt x="1874" y="6375"/>
                </a:lnTo>
                <a:lnTo>
                  <a:pt x="1874" y="6764"/>
                </a:lnTo>
                <a:lnTo>
                  <a:pt x="1704" y="6886"/>
                </a:lnTo>
                <a:lnTo>
                  <a:pt x="1534" y="7008"/>
                </a:lnTo>
                <a:lnTo>
                  <a:pt x="1364" y="7129"/>
                </a:lnTo>
                <a:lnTo>
                  <a:pt x="1218" y="7275"/>
                </a:lnTo>
                <a:lnTo>
                  <a:pt x="1096" y="7470"/>
                </a:lnTo>
                <a:lnTo>
                  <a:pt x="1096" y="7494"/>
                </a:lnTo>
                <a:lnTo>
                  <a:pt x="1120" y="7494"/>
                </a:lnTo>
                <a:lnTo>
                  <a:pt x="1315" y="7446"/>
                </a:lnTo>
                <a:lnTo>
                  <a:pt x="1461" y="7373"/>
                </a:lnTo>
                <a:lnTo>
                  <a:pt x="1802" y="7202"/>
                </a:lnTo>
                <a:lnTo>
                  <a:pt x="1899" y="7154"/>
                </a:lnTo>
                <a:lnTo>
                  <a:pt x="1899" y="7446"/>
                </a:lnTo>
                <a:lnTo>
                  <a:pt x="1656" y="7567"/>
                </a:lnTo>
                <a:lnTo>
                  <a:pt x="1437" y="7738"/>
                </a:lnTo>
                <a:lnTo>
                  <a:pt x="1339" y="7811"/>
                </a:lnTo>
                <a:lnTo>
                  <a:pt x="1266" y="7908"/>
                </a:lnTo>
                <a:lnTo>
                  <a:pt x="1145" y="8078"/>
                </a:lnTo>
                <a:lnTo>
                  <a:pt x="1145" y="8127"/>
                </a:lnTo>
                <a:lnTo>
                  <a:pt x="1169" y="8127"/>
                </a:lnTo>
                <a:lnTo>
                  <a:pt x="1291" y="8103"/>
                </a:lnTo>
                <a:lnTo>
                  <a:pt x="1388" y="8078"/>
                </a:lnTo>
                <a:lnTo>
                  <a:pt x="1485" y="8054"/>
                </a:lnTo>
                <a:lnTo>
                  <a:pt x="1583" y="8005"/>
                </a:lnTo>
                <a:lnTo>
                  <a:pt x="1899" y="7835"/>
                </a:lnTo>
                <a:lnTo>
                  <a:pt x="1923" y="8346"/>
                </a:lnTo>
                <a:lnTo>
                  <a:pt x="1899" y="8370"/>
                </a:lnTo>
                <a:lnTo>
                  <a:pt x="1461" y="8638"/>
                </a:lnTo>
                <a:lnTo>
                  <a:pt x="1242" y="8760"/>
                </a:lnTo>
                <a:lnTo>
                  <a:pt x="1145" y="8857"/>
                </a:lnTo>
                <a:lnTo>
                  <a:pt x="1047" y="8930"/>
                </a:lnTo>
                <a:lnTo>
                  <a:pt x="1047" y="9003"/>
                </a:lnTo>
                <a:lnTo>
                  <a:pt x="1072" y="9052"/>
                </a:lnTo>
                <a:lnTo>
                  <a:pt x="1169" y="9076"/>
                </a:lnTo>
                <a:lnTo>
                  <a:pt x="1388" y="9076"/>
                </a:lnTo>
                <a:lnTo>
                  <a:pt x="1510" y="9027"/>
                </a:lnTo>
                <a:lnTo>
                  <a:pt x="1729" y="8930"/>
                </a:lnTo>
                <a:lnTo>
                  <a:pt x="1923" y="8784"/>
                </a:lnTo>
                <a:lnTo>
                  <a:pt x="1947" y="9149"/>
                </a:lnTo>
                <a:lnTo>
                  <a:pt x="1874" y="9173"/>
                </a:lnTo>
                <a:lnTo>
                  <a:pt x="1656" y="9344"/>
                </a:lnTo>
                <a:lnTo>
                  <a:pt x="1461" y="9514"/>
                </a:lnTo>
                <a:lnTo>
                  <a:pt x="1096" y="9879"/>
                </a:lnTo>
                <a:lnTo>
                  <a:pt x="1096" y="9928"/>
                </a:lnTo>
                <a:lnTo>
                  <a:pt x="1120" y="9928"/>
                </a:lnTo>
                <a:lnTo>
                  <a:pt x="1339" y="9830"/>
                </a:lnTo>
                <a:lnTo>
                  <a:pt x="1558" y="9733"/>
                </a:lnTo>
                <a:lnTo>
                  <a:pt x="1947" y="9465"/>
                </a:lnTo>
                <a:lnTo>
                  <a:pt x="1972" y="10049"/>
                </a:lnTo>
                <a:lnTo>
                  <a:pt x="1874" y="10098"/>
                </a:lnTo>
                <a:lnTo>
                  <a:pt x="1680" y="10171"/>
                </a:lnTo>
                <a:lnTo>
                  <a:pt x="1510" y="10293"/>
                </a:lnTo>
                <a:lnTo>
                  <a:pt x="1364" y="10366"/>
                </a:lnTo>
                <a:lnTo>
                  <a:pt x="1242" y="10512"/>
                </a:lnTo>
                <a:lnTo>
                  <a:pt x="1193" y="10560"/>
                </a:lnTo>
                <a:lnTo>
                  <a:pt x="1169" y="10658"/>
                </a:lnTo>
                <a:lnTo>
                  <a:pt x="1169" y="10731"/>
                </a:lnTo>
                <a:lnTo>
                  <a:pt x="1169" y="10804"/>
                </a:lnTo>
                <a:lnTo>
                  <a:pt x="1218" y="10852"/>
                </a:lnTo>
                <a:lnTo>
                  <a:pt x="1242" y="10877"/>
                </a:lnTo>
                <a:lnTo>
                  <a:pt x="1291" y="10877"/>
                </a:lnTo>
                <a:lnTo>
                  <a:pt x="1412" y="10804"/>
                </a:lnTo>
                <a:lnTo>
                  <a:pt x="1510" y="10731"/>
                </a:lnTo>
                <a:lnTo>
                  <a:pt x="1607" y="10633"/>
                </a:lnTo>
                <a:lnTo>
                  <a:pt x="1729" y="10560"/>
                </a:lnTo>
                <a:lnTo>
                  <a:pt x="1850" y="10487"/>
                </a:lnTo>
                <a:lnTo>
                  <a:pt x="1996" y="10439"/>
                </a:lnTo>
                <a:lnTo>
                  <a:pt x="1996" y="10682"/>
                </a:lnTo>
                <a:lnTo>
                  <a:pt x="1850" y="10755"/>
                </a:lnTo>
                <a:lnTo>
                  <a:pt x="1729" y="10828"/>
                </a:lnTo>
                <a:lnTo>
                  <a:pt x="1485" y="11023"/>
                </a:lnTo>
                <a:lnTo>
                  <a:pt x="1266" y="11217"/>
                </a:lnTo>
                <a:lnTo>
                  <a:pt x="1072" y="11436"/>
                </a:lnTo>
                <a:lnTo>
                  <a:pt x="1072" y="11461"/>
                </a:lnTo>
                <a:lnTo>
                  <a:pt x="1096" y="11485"/>
                </a:lnTo>
                <a:lnTo>
                  <a:pt x="1120" y="11509"/>
                </a:lnTo>
                <a:lnTo>
                  <a:pt x="1388" y="11436"/>
                </a:lnTo>
                <a:lnTo>
                  <a:pt x="1656" y="11315"/>
                </a:lnTo>
                <a:lnTo>
                  <a:pt x="2020" y="11096"/>
                </a:lnTo>
                <a:lnTo>
                  <a:pt x="2020" y="11680"/>
                </a:lnTo>
                <a:lnTo>
                  <a:pt x="1802" y="11801"/>
                </a:lnTo>
                <a:lnTo>
                  <a:pt x="1607" y="11947"/>
                </a:lnTo>
                <a:lnTo>
                  <a:pt x="1364" y="12166"/>
                </a:lnTo>
                <a:lnTo>
                  <a:pt x="1242" y="12264"/>
                </a:lnTo>
                <a:lnTo>
                  <a:pt x="1096" y="12361"/>
                </a:lnTo>
                <a:lnTo>
                  <a:pt x="1096" y="12385"/>
                </a:lnTo>
                <a:lnTo>
                  <a:pt x="1096" y="12410"/>
                </a:lnTo>
                <a:lnTo>
                  <a:pt x="1120" y="12410"/>
                </a:lnTo>
                <a:lnTo>
                  <a:pt x="1388" y="12385"/>
                </a:lnTo>
                <a:lnTo>
                  <a:pt x="1534" y="12337"/>
                </a:lnTo>
                <a:lnTo>
                  <a:pt x="1656" y="12288"/>
                </a:lnTo>
                <a:lnTo>
                  <a:pt x="2045" y="12069"/>
                </a:lnTo>
                <a:lnTo>
                  <a:pt x="2045" y="12483"/>
                </a:lnTo>
                <a:lnTo>
                  <a:pt x="1874" y="12556"/>
                </a:lnTo>
                <a:lnTo>
                  <a:pt x="1729" y="12629"/>
                </a:lnTo>
                <a:lnTo>
                  <a:pt x="1558" y="12702"/>
                </a:lnTo>
                <a:lnTo>
                  <a:pt x="1388" y="12799"/>
                </a:lnTo>
                <a:lnTo>
                  <a:pt x="1242" y="12921"/>
                </a:lnTo>
                <a:lnTo>
                  <a:pt x="1169" y="12994"/>
                </a:lnTo>
                <a:lnTo>
                  <a:pt x="1120" y="13067"/>
                </a:lnTo>
                <a:lnTo>
                  <a:pt x="1120" y="13115"/>
                </a:lnTo>
                <a:lnTo>
                  <a:pt x="1120" y="13164"/>
                </a:lnTo>
                <a:lnTo>
                  <a:pt x="1169" y="13213"/>
                </a:lnTo>
                <a:lnTo>
                  <a:pt x="1218" y="13213"/>
                </a:lnTo>
                <a:lnTo>
                  <a:pt x="1388" y="13188"/>
                </a:lnTo>
                <a:lnTo>
                  <a:pt x="1558" y="13140"/>
                </a:lnTo>
                <a:lnTo>
                  <a:pt x="1874" y="12994"/>
                </a:lnTo>
                <a:lnTo>
                  <a:pt x="2069" y="12921"/>
                </a:lnTo>
                <a:lnTo>
                  <a:pt x="2069" y="13067"/>
                </a:lnTo>
                <a:lnTo>
                  <a:pt x="1923" y="13091"/>
                </a:lnTo>
                <a:lnTo>
                  <a:pt x="1777" y="13140"/>
                </a:lnTo>
                <a:lnTo>
                  <a:pt x="1631" y="13213"/>
                </a:lnTo>
                <a:lnTo>
                  <a:pt x="1485" y="13286"/>
                </a:lnTo>
                <a:lnTo>
                  <a:pt x="1339" y="13407"/>
                </a:lnTo>
                <a:lnTo>
                  <a:pt x="1242" y="13505"/>
                </a:lnTo>
                <a:lnTo>
                  <a:pt x="1145" y="13626"/>
                </a:lnTo>
                <a:lnTo>
                  <a:pt x="1072" y="13772"/>
                </a:lnTo>
                <a:lnTo>
                  <a:pt x="1047" y="13797"/>
                </a:lnTo>
                <a:lnTo>
                  <a:pt x="1072" y="13821"/>
                </a:lnTo>
                <a:lnTo>
                  <a:pt x="1096" y="13845"/>
                </a:lnTo>
                <a:lnTo>
                  <a:pt x="1120" y="13870"/>
                </a:lnTo>
                <a:lnTo>
                  <a:pt x="1242" y="13845"/>
                </a:lnTo>
                <a:lnTo>
                  <a:pt x="1364" y="13821"/>
                </a:lnTo>
                <a:lnTo>
                  <a:pt x="1583" y="13699"/>
                </a:lnTo>
                <a:lnTo>
                  <a:pt x="1826" y="13578"/>
                </a:lnTo>
                <a:lnTo>
                  <a:pt x="2069" y="13432"/>
                </a:lnTo>
                <a:lnTo>
                  <a:pt x="2069" y="13772"/>
                </a:lnTo>
                <a:lnTo>
                  <a:pt x="1972" y="13797"/>
                </a:lnTo>
                <a:lnTo>
                  <a:pt x="1850" y="13870"/>
                </a:lnTo>
                <a:lnTo>
                  <a:pt x="1680" y="13967"/>
                </a:lnTo>
                <a:lnTo>
                  <a:pt x="1461" y="14113"/>
                </a:lnTo>
                <a:lnTo>
                  <a:pt x="1242" y="14283"/>
                </a:lnTo>
                <a:lnTo>
                  <a:pt x="1145" y="14380"/>
                </a:lnTo>
                <a:lnTo>
                  <a:pt x="1072" y="14478"/>
                </a:lnTo>
                <a:lnTo>
                  <a:pt x="1047" y="14551"/>
                </a:lnTo>
                <a:lnTo>
                  <a:pt x="1023" y="14648"/>
                </a:lnTo>
                <a:lnTo>
                  <a:pt x="999" y="14672"/>
                </a:lnTo>
                <a:lnTo>
                  <a:pt x="1023" y="14721"/>
                </a:lnTo>
                <a:lnTo>
                  <a:pt x="1047" y="14745"/>
                </a:lnTo>
                <a:lnTo>
                  <a:pt x="1096" y="14745"/>
                </a:lnTo>
                <a:lnTo>
                  <a:pt x="1218" y="14721"/>
                </a:lnTo>
                <a:lnTo>
                  <a:pt x="1266" y="14697"/>
                </a:lnTo>
                <a:lnTo>
                  <a:pt x="1339" y="14672"/>
                </a:lnTo>
                <a:lnTo>
                  <a:pt x="1753" y="14429"/>
                </a:lnTo>
                <a:lnTo>
                  <a:pt x="2069" y="14259"/>
                </a:lnTo>
                <a:lnTo>
                  <a:pt x="2069" y="14770"/>
                </a:lnTo>
                <a:lnTo>
                  <a:pt x="1947" y="14794"/>
                </a:lnTo>
                <a:lnTo>
                  <a:pt x="1826" y="14867"/>
                </a:lnTo>
                <a:lnTo>
                  <a:pt x="1607" y="14989"/>
                </a:lnTo>
                <a:lnTo>
                  <a:pt x="1461" y="15110"/>
                </a:lnTo>
                <a:lnTo>
                  <a:pt x="1315" y="15232"/>
                </a:lnTo>
                <a:lnTo>
                  <a:pt x="1193" y="15378"/>
                </a:lnTo>
                <a:lnTo>
                  <a:pt x="1145" y="15475"/>
                </a:lnTo>
                <a:lnTo>
                  <a:pt x="1145" y="15548"/>
                </a:lnTo>
                <a:lnTo>
                  <a:pt x="1169" y="15597"/>
                </a:lnTo>
                <a:lnTo>
                  <a:pt x="1218" y="15621"/>
                </a:lnTo>
                <a:lnTo>
                  <a:pt x="1291" y="15621"/>
                </a:lnTo>
                <a:lnTo>
                  <a:pt x="1388" y="15597"/>
                </a:lnTo>
                <a:lnTo>
                  <a:pt x="1510" y="15500"/>
                </a:lnTo>
                <a:lnTo>
                  <a:pt x="1899" y="15256"/>
                </a:lnTo>
                <a:lnTo>
                  <a:pt x="2069" y="15159"/>
                </a:lnTo>
                <a:lnTo>
                  <a:pt x="2069" y="15402"/>
                </a:lnTo>
                <a:lnTo>
                  <a:pt x="1947" y="15451"/>
                </a:lnTo>
                <a:lnTo>
                  <a:pt x="1802" y="15524"/>
                </a:lnTo>
                <a:lnTo>
                  <a:pt x="1583" y="15743"/>
                </a:lnTo>
                <a:lnTo>
                  <a:pt x="1339" y="15913"/>
                </a:lnTo>
                <a:lnTo>
                  <a:pt x="1218" y="16035"/>
                </a:lnTo>
                <a:lnTo>
                  <a:pt x="1145" y="16157"/>
                </a:lnTo>
                <a:lnTo>
                  <a:pt x="1145" y="16230"/>
                </a:lnTo>
                <a:lnTo>
                  <a:pt x="1193" y="16254"/>
                </a:lnTo>
                <a:lnTo>
                  <a:pt x="1339" y="16254"/>
                </a:lnTo>
                <a:lnTo>
                  <a:pt x="1485" y="16205"/>
                </a:lnTo>
                <a:lnTo>
                  <a:pt x="1631" y="16132"/>
                </a:lnTo>
                <a:lnTo>
                  <a:pt x="1753" y="16035"/>
                </a:lnTo>
                <a:lnTo>
                  <a:pt x="2069" y="15840"/>
                </a:lnTo>
                <a:lnTo>
                  <a:pt x="2069" y="16205"/>
                </a:lnTo>
                <a:lnTo>
                  <a:pt x="1826" y="16278"/>
                </a:lnTo>
                <a:lnTo>
                  <a:pt x="1534" y="16400"/>
                </a:lnTo>
                <a:lnTo>
                  <a:pt x="1412" y="16473"/>
                </a:lnTo>
                <a:lnTo>
                  <a:pt x="1315" y="16570"/>
                </a:lnTo>
                <a:lnTo>
                  <a:pt x="1242" y="16668"/>
                </a:lnTo>
                <a:lnTo>
                  <a:pt x="1193" y="16789"/>
                </a:lnTo>
                <a:lnTo>
                  <a:pt x="1193" y="16838"/>
                </a:lnTo>
                <a:lnTo>
                  <a:pt x="1193" y="16862"/>
                </a:lnTo>
                <a:lnTo>
                  <a:pt x="1218" y="16887"/>
                </a:lnTo>
                <a:lnTo>
                  <a:pt x="1412" y="16887"/>
                </a:lnTo>
                <a:lnTo>
                  <a:pt x="1558" y="16814"/>
                </a:lnTo>
                <a:lnTo>
                  <a:pt x="1996" y="16643"/>
                </a:lnTo>
                <a:lnTo>
                  <a:pt x="2045" y="16643"/>
                </a:lnTo>
                <a:lnTo>
                  <a:pt x="2020" y="17154"/>
                </a:lnTo>
                <a:lnTo>
                  <a:pt x="1826" y="17276"/>
                </a:lnTo>
                <a:lnTo>
                  <a:pt x="1631" y="17398"/>
                </a:lnTo>
                <a:lnTo>
                  <a:pt x="1534" y="17471"/>
                </a:lnTo>
                <a:lnTo>
                  <a:pt x="1437" y="17544"/>
                </a:lnTo>
                <a:lnTo>
                  <a:pt x="1364" y="17665"/>
                </a:lnTo>
                <a:lnTo>
                  <a:pt x="1339" y="17787"/>
                </a:lnTo>
                <a:lnTo>
                  <a:pt x="1339" y="17811"/>
                </a:lnTo>
                <a:lnTo>
                  <a:pt x="1485" y="17811"/>
                </a:lnTo>
                <a:lnTo>
                  <a:pt x="1607" y="17787"/>
                </a:lnTo>
                <a:lnTo>
                  <a:pt x="1826" y="17714"/>
                </a:lnTo>
                <a:lnTo>
                  <a:pt x="1996" y="17617"/>
                </a:lnTo>
                <a:lnTo>
                  <a:pt x="1996" y="17811"/>
                </a:lnTo>
                <a:lnTo>
                  <a:pt x="1947" y="17811"/>
                </a:lnTo>
                <a:lnTo>
                  <a:pt x="1729" y="17909"/>
                </a:lnTo>
                <a:lnTo>
                  <a:pt x="1485" y="18030"/>
                </a:lnTo>
                <a:lnTo>
                  <a:pt x="1388" y="18103"/>
                </a:lnTo>
                <a:lnTo>
                  <a:pt x="1291" y="18176"/>
                </a:lnTo>
                <a:lnTo>
                  <a:pt x="1193" y="18274"/>
                </a:lnTo>
                <a:lnTo>
                  <a:pt x="1145" y="18371"/>
                </a:lnTo>
                <a:lnTo>
                  <a:pt x="1120" y="18420"/>
                </a:lnTo>
                <a:lnTo>
                  <a:pt x="1145" y="18468"/>
                </a:lnTo>
                <a:lnTo>
                  <a:pt x="1193" y="18493"/>
                </a:lnTo>
                <a:lnTo>
                  <a:pt x="1242" y="18517"/>
                </a:lnTo>
                <a:lnTo>
                  <a:pt x="1437" y="18468"/>
                </a:lnTo>
                <a:lnTo>
                  <a:pt x="1631" y="18395"/>
                </a:lnTo>
                <a:lnTo>
                  <a:pt x="1996" y="18225"/>
                </a:lnTo>
                <a:lnTo>
                  <a:pt x="1972" y="18687"/>
                </a:lnTo>
                <a:lnTo>
                  <a:pt x="1753" y="18809"/>
                </a:lnTo>
                <a:lnTo>
                  <a:pt x="1558" y="18931"/>
                </a:lnTo>
                <a:lnTo>
                  <a:pt x="1315" y="19101"/>
                </a:lnTo>
                <a:lnTo>
                  <a:pt x="1242" y="19198"/>
                </a:lnTo>
                <a:lnTo>
                  <a:pt x="1169" y="19296"/>
                </a:lnTo>
                <a:lnTo>
                  <a:pt x="1169" y="19344"/>
                </a:lnTo>
                <a:lnTo>
                  <a:pt x="1169" y="19369"/>
                </a:lnTo>
                <a:lnTo>
                  <a:pt x="1193" y="19393"/>
                </a:lnTo>
                <a:lnTo>
                  <a:pt x="1242" y="19393"/>
                </a:lnTo>
                <a:lnTo>
                  <a:pt x="1339" y="19369"/>
                </a:lnTo>
                <a:lnTo>
                  <a:pt x="1437" y="19344"/>
                </a:lnTo>
                <a:lnTo>
                  <a:pt x="1729" y="19223"/>
                </a:lnTo>
                <a:lnTo>
                  <a:pt x="1996" y="19101"/>
                </a:lnTo>
                <a:lnTo>
                  <a:pt x="1996" y="19393"/>
                </a:lnTo>
                <a:lnTo>
                  <a:pt x="1899" y="19417"/>
                </a:lnTo>
                <a:lnTo>
                  <a:pt x="1802" y="19466"/>
                </a:lnTo>
                <a:lnTo>
                  <a:pt x="1631" y="19588"/>
                </a:lnTo>
                <a:lnTo>
                  <a:pt x="1412" y="19758"/>
                </a:lnTo>
                <a:lnTo>
                  <a:pt x="1193" y="19928"/>
                </a:lnTo>
                <a:lnTo>
                  <a:pt x="1169" y="20001"/>
                </a:lnTo>
                <a:lnTo>
                  <a:pt x="1169" y="20050"/>
                </a:lnTo>
                <a:lnTo>
                  <a:pt x="1169" y="20123"/>
                </a:lnTo>
                <a:lnTo>
                  <a:pt x="1218" y="20172"/>
                </a:lnTo>
                <a:lnTo>
                  <a:pt x="901" y="20172"/>
                </a:lnTo>
                <a:lnTo>
                  <a:pt x="561" y="20196"/>
                </a:lnTo>
                <a:lnTo>
                  <a:pt x="512" y="19052"/>
                </a:lnTo>
                <a:lnTo>
                  <a:pt x="488" y="17909"/>
                </a:lnTo>
                <a:lnTo>
                  <a:pt x="488" y="16765"/>
                </a:lnTo>
                <a:lnTo>
                  <a:pt x="488" y="15646"/>
                </a:lnTo>
                <a:lnTo>
                  <a:pt x="536" y="13359"/>
                </a:lnTo>
                <a:lnTo>
                  <a:pt x="561" y="11096"/>
                </a:lnTo>
                <a:lnTo>
                  <a:pt x="585" y="8735"/>
                </a:lnTo>
                <a:lnTo>
                  <a:pt x="609" y="6375"/>
                </a:lnTo>
                <a:lnTo>
                  <a:pt x="634" y="4039"/>
                </a:lnTo>
                <a:lnTo>
                  <a:pt x="609" y="1679"/>
                </a:lnTo>
                <a:lnTo>
                  <a:pt x="658" y="1606"/>
                </a:lnTo>
                <a:lnTo>
                  <a:pt x="682" y="1533"/>
                </a:lnTo>
                <a:lnTo>
                  <a:pt x="707" y="1265"/>
                </a:lnTo>
                <a:lnTo>
                  <a:pt x="780" y="1022"/>
                </a:lnTo>
                <a:lnTo>
                  <a:pt x="877" y="803"/>
                </a:lnTo>
                <a:lnTo>
                  <a:pt x="1023" y="584"/>
                </a:lnTo>
                <a:lnTo>
                  <a:pt x="1120" y="511"/>
                </a:lnTo>
                <a:lnTo>
                  <a:pt x="1193" y="462"/>
                </a:lnTo>
                <a:lnTo>
                  <a:pt x="1291" y="438"/>
                </a:lnTo>
                <a:close/>
                <a:moveTo>
                  <a:pt x="2045" y="19855"/>
                </a:moveTo>
                <a:lnTo>
                  <a:pt x="2069" y="20196"/>
                </a:lnTo>
                <a:lnTo>
                  <a:pt x="1461" y="20172"/>
                </a:lnTo>
                <a:lnTo>
                  <a:pt x="1631" y="20099"/>
                </a:lnTo>
                <a:lnTo>
                  <a:pt x="1802" y="20001"/>
                </a:lnTo>
                <a:lnTo>
                  <a:pt x="2045" y="19855"/>
                </a:lnTo>
                <a:close/>
                <a:moveTo>
                  <a:pt x="1291" y="0"/>
                </a:moveTo>
                <a:lnTo>
                  <a:pt x="1145" y="24"/>
                </a:lnTo>
                <a:lnTo>
                  <a:pt x="1023" y="73"/>
                </a:lnTo>
                <a:lnTo>
                  <a:pt x="901" y="122"/>
                </a:lnTo>
                <a:lnTo>
                  <a:pt x="780" y="219"/>
                </a:lnTo>
                <a:lnTo>
                  <a:pt x="682" y="316"/>
                </a:lnTo>
                <a:lnTo>
                  <a:pt x="585" y="438"/>
                </a:lnTo>
                <a:lnTo>
                  <a:pt x="488" y="560"/>
                </a:lnTo>
                <a:lnTo>
                  <a:pt x="415" y="706"/>
                </a:lnTo>
                <a:lnTo>
                  <a:pt x="366" y="852"/>
                </a:lnTo>
                <a:lnTo>
                  <a:pt x="317" y="1022"/>
                </a:lnTo>
                <a:lnTo>
                  <a:pt x="293" y="1168"/>
                </a:lnTo>
                <a:lnTo>
                  <a:pt x="293" y="1338"/>
                </a:lnTo>
                <a:lnTo>
                  <a:pt x="269" y="1387"/>
                </a:lnTo>
                <a:lnTo>
                  <a:pt x="171" y="6156"/>
                </a:lnTo>
                <a:lnTo>
                  <a:pt x="123" y="10901"/>
                </a:lnTo>
                <a:lnTo>
                  <a:pt x="74" y="13286"/>
                </a:lnTo>
                <a:lnTo>
                  <a:pt x="1" y="15694"/>
                </a:lnTo>
                <a:lnTo>
                  <a:pt x="1" y="16887"/>
                </a:lnTo>
                <a:lnTo>
                  <a:pt x="1" y="18079"/>
                </a:lnTo>
                <a:lnTo>
                  <a:pt x="25" y="19271"/>
                </a:lnTo>
                <a:lnTo>
                  <a:pt x="98" y="20464"/>
                </a:lnTo>
                <a:lnTo>
                  <a:pt x="123" y="20561"/>
                </a:lnTo>
                <a:lnTo>
                  <a:pt x="171" y="20634"/>
                </a:lnTo>
                <a:lnTo>
                  <a:pt x="244" y="20658"/>
                </a:lnTo>
                <a:lnTo>
                  <a:pt x="317" y="20683"/>
                </a:lnTo>
                <a:lnTo>
                  <a:pt x="390" y="20707"/>
                </a:lnTo>
                <a:lnTo>
                  <a:pt x="463" y="20683"/>
                </a:lnTo>
                <a:lnTo>
                  <a:pt x="536" y="20634"/>
                </a:lnTo>
                <a:lnTo>
                  <a:pt x="561" y="20585"/>
                </a:lnTo>
                <a:lnTo>
                  <a:pt x="926" y="20634"/>
                </a:lnTo>
                <a:lnTo>
                  <a:pt x="1315" y="20658"/>
                </a:lnTo>
                <a:lnTo>
                  <a:pt x="2069" y="20634"/>
                </a:lnTo>
                <a:lnTo>
                  <a:pt x="2118" y="20634"/>
                </a:lnTo>
                <a:lnTo>
                  <a:pt x="2166" y="20610"/>
                </a:lnTo>
                <a:lnTo>
                  <a:pt x="2215" y="20658"/>
                </a:lnTo>
                <a:lnTo>
                  <a:pt x="2288" y="20683"/>
                </a:lnTo>
                <a:lnTo>
                  <a:pt x="2361" y="20683"/>
                </a:lnTo>
                <a:lnTo>
                  <a:pt x="2410" y="20658"/>
                </a:lnTo>
                <a:lnTo>
                  <a:pt x="2483" y="20610"/>
                </a:lnTo>
                <a:lnTo>
                  <a:pt x="2507" y="20561"/>
                </a:lnTo>
                <a:lnTo>
                  <a:pt x="2556" y="20488"/>
                </a:lnTo>
                <a:lnTo>
                  <a:pt x="2556" y="20415"/>
                </a:lnTo>
                <a:lnTo>
                  <a:pt x="2458" y="19807"/>
                </a:lnTo>
                <a:lnTo>
                  <a:pt x="2434" y="19223"/>
                </a:lnTo>
                <a:lnTo>
                  <a:pt x="2410" y="18614"/>
                </a:lnTo>
                <a:lnTo>
                  <a:pt x="2410" y="18006"/>
                </a:lnTo>
                <a:lnTo>
                  <a:pt x="2483" y="16814"/>
                </a:lnTo>
                <a:lnTo>
                  <a:pt x="2531" y="15621"/>
                </a:lnTo>
                <a:lnTo>
                  <a:pt x="2531" y="14308"/>
                </a:lnTo>
                <a:lnTo>
                  <a:pt x="2507" y="13018"/>
                </a:lnTo>
                <a:lnTo>
                  <a:pt x="2434" y="10390"/>
                </a:lnTo>
                <a:lnTo>
                  <a:pt x="2361" y="8638"/>
                </a:lnTo>
                <a:lnTo>
                  <a:pt x="2312" y="6886"/>
                </a:lnTo>
                <a:lnTo>
                  <a:pt x="2361" y="6837"/>
                </a:lnTo>
                <a:lnTo>
                  <a:pt x="2385" y="6764"/>
                </a:lnTo>
                <a:lnTo>
                  <a:pt x="2385" y="6691"/>
                </a:lnTo>
                <a:lnTo>
                  <a:pt x="2361" y="6667"/>
                </a:lnTo>
                <a:lnTo>
                  <a:pt x="2337" y="6643"/>
                </a:lnTo>
                <a:lnTo>
                  <a:pt x="2312" y="6643"/>
                </a:lnTo>
                <a:lnTo>
                  <a:pt x="2312" y="5280"/>
                </a:lnTo>
                <a:lnTo>
                  <a:pt x="2312" y="4283"/>
                </a:lnTo>
                <a:lnTo>
                  <a:pt x="2288" y="3285"/>
                </a:lnTo>
                <a:lnTo>
                  <a:pt x="2312" y="2823"/>
                </a:lnTo>
                <a:lnTo>
                  <a:pt x="2361" y="2701"/>
                </a:lnTo>
                <a:lnTo>
                  <a:pt x="2385" y="2531"/>
                </a:lnTo>
                <a:lnTo>
                  <a:pt x="2434" y="2214"/>
                </a:lnTo>
                <a:lnTo>
                  <a:pt x="2458" y="1582"/>
                </a:lnTo>
                <a:lnTo>
                  <a:pt x="2458" y="1387"/>
                </a:lnTo>
                <a:lnTo>
                  <a:pt x="2434" y="1192"/>
                </a:lnTo>
                <a:lnTo>
                  <a:pt x="2410" y="998"/>
                </a:lnTo>
                <a:lnTo>
                  <a:pt x="2337" y="827"/>
                </a:lnTo>
                <a:lnTo>
                  <a:pt x="2264" y="657"/>
                </a:lnTo>
                <a:lnTo>
                  <a:pt x="2166" y="487"/>
                </a:lnTo>
                <a:lnTo>
                  <a:pt x="2045" y="341"/>
                </a:lnTo>
                <a:lnTo>
                  <a:pt x="1899" y="219"/>
                </a:lnTo>
                <a:lnTo>
                  <a:pt x="1753" y="122"/>
                </a:lnTo>
                <a:lnTo>
                  <a:pt x="1583" y="49"/>
                </a:lnTo>
                <a:lnTo>
                  <a:pt x="1437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27;p38">
            <a:extLst>
              <a:ext uri="{FF2B5EF4-FFF2-40B4-BE49-F238E27FC236}">
                <a16:creationId xmlns:a16="http://schemas.microsoft.com/office/drawing/2014/main" id="{FC11F64A-8C92-4B84-B915-A2BB99D4B99F}"/>
              </a:ext>
            </a:extLst>
          </p:cNvPr>
          <p:cNvSpPr/>
          <p:nvPr/>
        </p:nvSpPr>
        <p:spPr>
          <a:xfrm>
            <a:off x="6893238" y="1775525"/>
            <a:ext cx="323899" cy="208927"/>
          </a:xfrm>
          <a:custGeom>
            <a:avLst/>
            <a:gdLst/>
            <a:ahLst/>
            <a:cxnLst/>
            <a:rect l="l" t="t" r="r" b="b"/>
            <a:pathLst>
              <a:path w="19126" h="12337" extrusionOk="0">
                <a:moveTo>
                  <a:pt x="9733" y="463"/>
                </a:moveTo>
                <a:lnTo>
                  <a:pt x="9831" y="511"/>
                </a:lnTo>
                <a:lnTo>
                  <a:pt x="9904" y="560"/>
                </a:lnTo>
                <a:lnTo>
                  <a:pt x="9758" y="584"/>
                </a:lnTo>
                <a:lnTo>
                  <a:pt x="9709" y="633"/>
                </a:lnTo>
                <a:lnTo>
                  <a:pt x="9660" y="682"/>
                </a:lnTo>
                <a:lnTo>
                  <a:pt x="9612" y="755"/>
                </a:lnTo>
                <a:lnTo>
                  <a:pt x="9612" y="828"/>
                </a:lnTo>
                <a:lnTo>
                  <a:pt x="9636" y="852"/>
                </a:lnTo>
                <a:lnTo>
                  <a:pt x="9685" y="925"/>
                </a:lnTo>
                <a:lnTo>
                  <a:pt x="9782" y="974"/>
                </a:lnTo>
                <a:lnTo>
                  <a:pt x="9977" y="1022"/>
                </a:lnTo>
                <a:lnTo>
                  <a:pt x="10147" y="1071"/>
                </a:lnTo>
                <a:lnTo>
                  <a:pt x="10147" y="1193"/>
                </a:lnTo>
                <a:lnTo>
                  <a:pt x="9879" y="1120"/>
                </a:lnTo>
                <a:lnTo>
                  <a:pt x="9612" y="1095"/>
                </a:lnTo>
                <a:lnTo>
                  <a:pt x="9563" y="1095"/>
                </a:lnTo>
                <a:lnTo>
                  <a:pt x="9563" y="1144"/>
                </a:lnTo>
                <a:lnTo>
                  <a:pt x="9587" y="1266"/>
                </a:lnTo>
                <a:lnTo>
                  <a:pt x="9660" y="1363"/>
                </a:lnTo>
                <a:lnTo>
                  <a:pt x="9758" y="1436"/>
                </a:lnTo>
                <a:lnTo>
                  <a:pt x="9879" y="1485"/>
                </a:lnTo>
                <a:lnTo>
                  <a:pt x="10001" y="1509"/>
                </a:lnTo>
                <a:lnTo>
                  <a:pt x="10098" y="1558"/>
                </a:lnTo>
                <a:lnTo>
                  <a:pt x="10123" y="1558"/>
                </a:lnTo>
                <a:lnTo>
                  <a:pt x="10098" y="1655"/>
                </a:lnTo>
                <a:lnTo>
                  <a:pt x="10074" y="1704"/>
                </a:lnTo>
                <a:lnTo>
                  <a:pt x="9952" y="1631"/>
                </a:lnTo>
                <a:lnTo>
                  <a:pt x="9831" y="1606"/>
                </a:lnTo>
                <a:lnTo>
                  <a:pt x="9636" y="1533"/>
                </a:lnTo>
                <a:lnTo>
                  <a:pt x="9563" y="1460"/>
                </a:lnTo>
                <a:lnTo>
                  <a:pt x="9539" y="1436"/>
                </a:lnTo>
                <a:lnTo>
                  <a:pt x="9490" y="1412"/>
                </a:lnTo>
                <a:lnTo>
                  <a:pt x="9417" y="1412"/>
                </a:lnTo>
                <a:lnTo>
                  <a:pt x="9368" y="1460"/>
                </a:lnTo>
                <a:lnTo>
                  <a:pt x="9368" y="1509"/>
                </a:lnTo>
                <a:lnTo>
                  <a:pt x="9368" y="1582"/>
                </a:lnTo>
                <a:lnTo>
                  <a:pt x="9368" y="1631"/>
                </a:lnTo>
                <a:lnTo>
                  <a:pt x="9441" y="1728"/>
                </a:lnTo>
                <a:lnTo>
                  <a:pt x="9514" y="1801"/>
                </a:lnTo>
                <a:lnTo>
                  <a:pt x="9320" y="1704"/>
                </a:lnTo>
                <a:lnTo>
                  <a:pt x="9222" y="1631"/>
                </a:lnTo>
                <a:lnTo>
                  <a:pt x="9174" y="1558"/>
                </a:lnTo>
                <a:lnTo>
                  <a:pt x="9125" y="1460"/>
                </a:lnTo>
                <a:lnTo>
                  <a:pt x="9101" y="1363"/>
                </a:lnTo>
                <a:lnTo>
                  <a:pt x="9101" y="1120"/>
                </a:lnTo>
                <a:lnTo>
                  <a:pt x="9125" y="925"/>
                </a:lnTo>
                <a:lnTo>
                  <a:pt x="9174" y="755"/>
                </a:lnTo>
                <a:lnTo>
                  <a:pt x="9222" y="682"/>
                </a:lnTo>
                <a:lnTo>
                  <a:pt x="9295" y="609"/>
                </a:lnTo>
                <a:lnTo>
                  <a:pt x="9368" y="584"/>
                </a:lnTo>
                <a:lnTo>
                  <a:pt x="9393" y="560"/>
                </a:lnTo>
                <a:lnTo>
                  <a:pt x="9490" y="560"/>
                </a:lnTo>
                <a:lnTo>
                  <a:pt x="9587" y="511"/>
                </a:lnTo>
                <a:lnTo>
                  <a:pt x="9636" y="487"/>
                </a:lnTo>
                <a:lnTo>
                  <a:pt x="9733" y="463"/>
                </a:lnTo>
                <a:close/>
                <a:moveTo>
                  <a:pt x="1022" y="2823"/>
                </a:moveTo>
                <a:lnTo>
                  <a:pt x="1168" y="2871"/>
                </a:lnTo>
                <a:lnTo>
                  <a:pt x="1314" y="2944"/>
                </a:lnTo>
                <a:lnTo>
                  <a:pt x="1071" y="2969"/>
                </a:lnTo>
                <a:lnTo>
                  <a:pt x="998" y="3017"/>
                </a:lnTo>
                <a:lnTo>
                  <a:pt x="974" y="3066"/>
                </a:lnTo>
                <a:lnTo>
                  <a:pt x="998" y="3139"/>
                </a:lnTo>
                <a:lnTo>
                  <a:pt x="1022" y="3188"/>
                </a:lnTo>
                <a:lnTo>
                  <a:pt x="1193" y="3236"/>
                </a:lnTo>
                <a:lnTo>
                  <a:pt x="1363" y="3285"/>
                </a:lnTo>
                <a:lnTo>
                  <a:pt x="1631" y="3334"/>
                </a:lnTo>
                <a:lnTo>
                  <a:pt x="1655" y="3455"/>
                </a:lnTo>
                <a:lnTo>
                  <a:pt x="1655" y="3577"/>
                </a:lnTo>
                <a:lnTo>
                  <a:pt x="1339" y="3504"/>
                </a:lnTo>
                <a:lnTo>
                  <a:pt x="1120" y="3455"/>
                </a:lnTo>
                <a:lnTo>
                  <a:pt x="998" y="3431"/>
                </a:lnTo>
                <a:lnTo>
                  <a:pt x="876" y="3455"/>
                </a:lnTo>
                <a:lnTo>
                  <a:pt x="828" y="3480"/>
                </a:lnTo>
                <a:lnTo>
                  <a:pt x="828" y="3528"/>
                </a:lnTo>
                <a:lnTo>
                  <a:pt x="852" y="3601"/>
                </a:lnTo>
                <a:lnTo>
                  <a:pt x="876" y="3650"/>
                </a:lnTo>
                <a:lnTo>
                  <a:pt x="998" y="3747"/>
                </a:lnTo>
                <a:lnTo>
                  <a:pt x="1144" y="3820"/>
                </a:lnTo>
                <a:lnTo>
                  <a:pt x="1290" y="3869"/>
                </a:lnTo>
                <a:lnTo>
                  <a:pt x="1071" y="3869"/>
                </a:lnTo>
                <a:lnTo>
                  <a:pt x="974" y="3845"/>
                </a:lnTo>
                <a:lnTo>
                  <a:pt x="876" y="3820"/>
                </a:lnTo>
                <a:lnTo>
                  <a:pt x="779" y="3772"/>
                </a:lnTo>
                <a:lnTo>
                  <a:pt x="682" y="3699"/>
                </a:lnTo>
                <a:lnTo>
                  <a:pt x="609" y="3626"/>
                </a:lnTo>
                <a:lnTo>
                  <a:pt x="536" y="3553"/>
                </a:lnTo>
                <a:lnTo>
                  <a:pt x="487" y="3455"/>
                </a:lnTo>
                <a:lnTo>
                  <a:pt x="439" y="3334"/>
                </a:lnTo>
                <a:lnTo>
                  <a:pt x="414" y="3212"/>
                </a:lnTo>
                <a:lnTo>
                  <a:pt x="414" y="3090"/>
                </a:lnTo>
                <a:lnTo>
                  <a:pt x="414" y="3017"/>
                </a:lnTo>
                <a:lnTo>
                  <a:pt x="463" y="2969"/>
                </a:lnTo>
                <a:lnTo>
                  <a:pt x="560" y="2871"/>
                </a:lnTo>
                <a:lnTo>
                  <a:pt x="779" y="2871"/>
                </a:lnTo>
                <a:lnTo>
                  <a:pt x="901" y="2847"/>
                </a:lnTo>
                <a:lnTo>
                  <a:pt x="1022" y="2823"/>
                </a:lnTo>
                <a:close/>
                <a:moveTo>
                  <a:pt x="18250" y="2677"/>
                </a:moveTo>
                <a:lnTo>
                  <a:pt x="18323" y="2701"/>
                </a:lnTo>
                <a:lnTo>
                  <a:pt x="18371" y="2725"/>
                </a:lnTo>
                <a:lnTo>
                  <a:pt x="18225" y="2774"/>
                </a:lnTo>
                <a:lnTo>
                  <a:pt x="18201" y="2798"/>
                </a:lnTo>
                <a:lnTo>
                  <a:pt x="18201" y="2823"/>
                </a:lnTo>
                <a:lnTo>
                  <a:pt x="18201" y="2847"/>
                </a:lnTo>
                <a:lnTo>
                  <a:pt x="18225" y="2871"/>
                </a:lnTo>
                <a:lnTo>
                  <a:pt x="18323" y="2944"/>
                </a:lnTo>
                <a:lnTo>
                  <a:pt x="18396" y="2969"/>
                </a:lnTo>
                <a:lnTo>
                  <a:pt x="18493" y="2993"/>
                </a:lnTo>
                <a:lnTo>
                  <a:pt x="18590" y="3017"/>
                </a:lnTo>
                <a:lnTo>
                  <a:pt x="18639" y="3139"/>
                </a:lnTo>
                <a:lnTo>
                  <a:pt x="18663" y="3261"/>
                </a:lnTo>
                <a:lnTo>
                  <a:pt x="18444" y="3236"/>
                </a:lnTo>
                <a:lnTo>
                  <a:pt x="18250" y="3139"/>
                </a:lnTo>
                <a:lnTo>
                  <a:pt x="18152" y="3115"/>
                </a:lnTo>
                <a:lnTo>
                  <a:pt x="18031" y="3115"/>
                </a:lnTo>
                <a:lnTo>
                  <a:pt x="18006" y="3139"/>
                </a:lnTo>
                <a:lnTo>
                  <a:pt x="17982" y="3188"/>
                </a:lnTo>
                <a:lnTo>
                  <a:pt x="17982" y="3261"/>
                </a:lnTo>
                <a:lnTo>
                  <a:pt x="18006" y="3309"/>
                </a:lnTo>
                <a:lnTo>
                  <a:pt x="18104" y="3407"/>
                </a:lnTo>
                <a:lnTo>
                  <a:pt x="18201" y="3480"/>
                </a:lnTo>
                <a:lnTo>
                  <a:pt x="18323" y="3528"/>
                </a:lnTo>
                <a:lnTo>
                  <a:pt x="18493" y="3601"/>
                </a:lnTo>
                <a:lnTo>
                  <a:pt x="18663" y="3626"/>
                </a:lnTo>
                <a:lnTo>
                  <a:pt x="18615" y="3796"/>
                </a:lnTo>
                <a:lnTo>
                  <a:pt x="18590" y="3820"/>
                </a:lnTo>
                <a:lnTo>
                  <a:pt x="18420" y="3747"/>
                </a:lnTo>
                <a:lnTo>
                  <a:pt x="18250" y="3674"/>
                </a:lnTo>
                <a:lnTo>
                  <a:pt x="18055" y="3601"/>
                </a:lnTo>
                <a:lnTo>
                  <a:pt x="17860" y="3528"/>
                </a:lnTo>
                <a:lnTo>
                  <a:pt x="17812" y="3528"/>
                </a:lnTo>
                <a:lnTo>
                  <a:pt x="17763" y="3577"/>
                </a:lnTo>
                <a:lnTo>
                  <a:pt x="17739" y="3626"/>
                </a:lnTo>
                <a:lnTo>
                  <a:pt x="17763" y="3674"/>
                </a:lnTo>
                <a:lnTo>
                  <a:pt x="17860" y="3796"/>
                </a:lnTo>
                <a:lnTo>
                  <a:pt x="17982" y="3918"/>
                </a:lnTo>
                <a:lnTo>
                  <a:pt x="18128" y="3991"/>
                </a:lnTo>
                <a:lnTo>
                  <a:pt x="18274" y="4064"/>
                </a:lnTo>
                <a:lnTo>
                  <a:pt x="18055" y="4064"/>
                </a:lnTo>
                <a:lnTo>
                  <a:pt x="17836" y="3991"/>
                </a:lnTo>
                <a:lnTo>
                  <a:pt x="17739" y="3942"/>
                </a:lnTo>
                <a:lnTo>
                  <a:pt x="17666" y="3893"/>
                </a:lnTo>
                <a:lnTo>
                  <a:pt x="17593" y="3820"/>
                </a:lnTo>
                <a:lnTo>
                  <a:pt x="17520" y="3747"/>
                </a:lnTo>
                <a:lnTo>
                  <a:pt x="17495" y="3674"/>
                </a:lnTo>
                <a:lnTo>
                  <a:pt x="17471" y="3577"/>
                </a:lnTo>
                <a:lnTo>
                  <a:pt x="17447" y="3407"/>
                </a:lnTo>
                <a:lnTo>
                  <a:pt x="17471" y="3236"/>
                </a:lnTo>
                <a:lnTo>
                  <a:pt x="17544" y="3066"/>
                </a:lnTo>
                <a:lnTo>
                  <a:pt x="17666" y="2896"/>
                </a:lnTo>
                <a:lnTo>
                  <a:pt x="17812" y="2774"/>
                </a:lnTo>
                <a:lnTo>
                  <a:pt x="17958" y="2701"/>
                </a:lnTo>
                <a:lnTo>
                  <a:pt x="18104" y="2677"/>
                </a:lnTo>
                <a:close/>
                <a:moveTo>
                  <a:pt x="9660" y="2604"/>
                </a:moveTo>
                <a:lnTo>
                  <a:pt x="9928" y="2847"/>
                </a:lnTo>
                <a:lnTo>
                  <a:pt x="10196" y="3090"/>
                </a:lnTo>
                <a:lnTo>
                  <a:pt x="10390" y="3334"/>
                </a:lnTo>
                <a:lnTo>
                  <a:pt x="10561" y="3601"/>
                </a:lnTo>
                <a:lnTo>
                  <a:pt x="10926" y="4112"/>
                </a:lnTo>
                <a:lnTo>
                  <a:pt x="11291" y="4623"/>
                </a:lnTo>
                <a:lnTo>
                  <a:pt x="11680" y="5110"/>
                </a:lnTo>
                <a:lnTo>
                  <a:pt x="12094" y="5694"/>
                </a:lnTo>
                <a:lnTo>
                  <a:pt x="12313" y="5962"/>
                </a:lnTo>
                <a:lnTo>
                  <a:pt x="12556" y="6229"/>
                </a:lnTo>
                <a:lnTo>
                  <a:pt x="12605" y="6254"/>
                </a:lnTo>
                <a:lnTo>
                  <a:pt x="12678" y="6278"/>
                </a:lnTo>
                <a:lnTo>
                  <a:pt x="12726" y="6278"/>
                </a:lnTo>
                <a:lnTo>
                  <a:pt x="12775" y="6254"/>
                </a:lnTo>
                <a:lnTo>
                  <a:pt x="12824" y="6229"/>
                </a:lnTo>
                <a:lnTo>
                  <a:pt x="12872" y="6181"/>
                </a:lnTo>
                <a:lnTo>
                  <a:pt x="12897" y="6132"/>
                </a:lnTo>
                <a:lnTo>
                  <a:pt x="12897" y="6083"/>
                </a:lnTo>
                <a:lnTo>
                  <a:pt x="13091" y="6059"/>
                </a:lnTo>
                <a:lnTo>
                  <a:pt x="13286" y="6035"/>
                </a:lnTo>
                <a:lnTo>
                  <a:pt x="13651" y="5889"/>
                </a:lnTo>
                <a:lnTo>
                  <a:pt x="14016" y="5718"/>
                </a:lnTo>
                <a:lnTo>
                  <a:pt x="14381" y="5572"/>
                </a:lnTo>
                <a:lnTo>
                  <a:pt x="15087" y="5353"/>
                </a:lnTo>
                <a:lnTo>
                  <a:pt x="15817" y="5134"/>
                </a:lnTo>
                <a:lnTo>
                  <a:pt x="16547" y="4915"/>
                </a:lnTo>
                <a:lnTo>
                  <a:pt x="16911" y="4794"/>
                </a:lnTo>
                <a:lnTo>
                  <a:pt x="17276" y="4648"/>
                </a:lnTo>
                <a:lnTo>
                  <a:pt x="17106" y="5037"/>
                </a:lnTo>
                <a:lnTo>
                  <a:pt x="16814" y="5207"/>
                </a:lnTo>
                <a:lnTo>
                  <a:pt x="16474" y="5329"/>
                </a:lnTo>
                <a:lnTo>
                  <a:pt x="15817" y="5597"/>
                </a:lnTo>
                <a:lnTo>
                  <a:pt x="15476" y="5743"/>
                </a:lnTo>
                <a:lnTo>
                  <a:pt x="15184" y="5889"/>
                </a:lnTo>
                <a:lnTo>
                  <a:pt x="14892" y="6083"/>
                </a:lnTo>
                <a:lnTo>
                  <a:pt x="14770" y="6205"/>
                </a:lnTo>
                <a:lnTo>
                  <a:pt x="14649" y="6327"/>
                </a:lnTo>
                <a:lnTo>
                  <a:pt x="14624" y="6327"/>
                </a:lnTo>
                <a:lnTo>
                  <a:pt x="14649" y="6351"/>
                </a:lnTo>
                <a:lnTo>
                  <a:pt x="15135" y="6205"/>
                </a:lnTo>
                <a:lnTo>
                  <a:pt x="15598" y="6059"/>
                </a:lnTo>
                <a:lnTo>
                  <a:pt x="16036" y="5864"/>
                </a:lnTo>
                <a:lnTo>
                  <a:pt x="16498" y="5694"/>
                </a:lnTo>
                <a:lnTo>
                  <a:pt x="16960" y="5524"/>
                </a:lnTo>
                <a:lnTo>
                  <a:pt x="16936" y="5645"/>
                </a:lnTo>
                <a:lnTo>
                  <a:pt x="16863" y="5962"/>
                </a:lnTo>
                <a:lnTo>
                  <a:pt x="16790" y="5962"/>
                </a:lnTo>
                <a:lnTo>
                  <a:pt x="16279" y="6108"/>
                </a:lnTo>
                <a:lnTo>
                  <a:pt x="15744" y="6302"/>
                </a:lnTo>
                <a:lnTo>
                  <a:pt x="15500" y="6424"/>
                </a:lnTo>
                <a:lnTo>
                  <a:pt x="15257" y="6546"/>
                </a:lnTo>
                <a:lnTo>
                  <a:pt x="15038" y="6692"/>
                </a:lnTo>
                <a:lnTo>
                  <a:pt x="14843" y="6862"/>
                </a:lnTo>
                <a:lnTo>
                  <a:pt x="14843" y="6911"/>
                </a:lnTo>
                <a:lnTo>
                  <a:pt x="14843" y="6935"/>
                </a:lnTo>
                <a:lnTo>
                  <a:pt x="14868" y="6959"/>
                </a:lnTo>
                <a:lnTo>
                  <a:pt x="14892" y="6959"/>
                </a:lnTo>
                <a:lnTo>
                  <a:pt x="15160" y="6935"/>
                </a:lnTo>
                <a:lnTo>
                  <a:pt x="15403" y="6886"/>
                </a:lnTo>
                <a:lnTo>
                  <a:pt x="15890" y="6692"/>
                </a:lnTo>
                <a:lnTo>
                  <a:pt x="16303" y="6546"/>
                </a:lnTo>
                <a:lnTo>
                  <a:pt x="16741" y="6400"/>
                </a:lnTo>
                <a:lnTo>
                  <a:pt x="16741" y="6400"/>
                </a:lnTo>
                <a:lnTo>
                  <a:pt x="16620" y="7032"/>
                </a:lnTo>
                <a:lnTo>
                  <a:pt x="16376" y="7081"/>
                </a:lnTo>
                <a:lnTo>
                  <a:pt x="16133" y="7178"/>
                </a:lnTo>
                <a:lnTo>
                  <a:pt x="15646" y="7349"/>
                </a:lnTo>
                <a:lnTo>
                  <a:pt x="15160" y="7495"/>
                </a:lnTo>
                <a:lnTo>
                  <a:pt x="14916" y="7616"/>
                </a:lnTo>
                <a:lnTo>
                  <a:pt x="14819" y="7665"/>
                </a:lnTo>
                <a:lnTo>
                  <a:pt x="14722" y="7762"/>
                </a:lnTo>
                <a:lnTo>
                  <a:pt x="14697" y="7787"/>
                </a:lnTo>
                <a:lnTo>
                  <a:pt x="14746" y="7835"/>
                </a:lnTo>
                <a:lnTo>
                  <a:pt x="14868" y="7860"/>
                </a:lnTo>
                <a:lnTo>
                  <a:pt x="14989" y="7860"/>
                </a:lnTo>
                <a:lnTo>
                  <a:pt x="15233" y="7835"/>
                </a:lnTo>
                <a:lnTo>
                  <a:pt x="15500" y="7787"/>
                </a:lnTo>
                <a:lnTo>
                  <a:pt x="15744" y="7714"/>
                </a:lnTo>
                <a:lnTo>
                  <a:pt x="16133" y="7592"/>
                </a:lnTo>
                <a:lnTo>
                  <a:pt x="16522" y="7470"/>
                </a:lnTo>
                <a:lnTo>
                  <a:pt x="16449" y="7738"/>
                </a:lnTo>
                <a:lnTo>
                  <a:pt x="16401" y="7860"/>
                </a:lnTo>
                <a:lnTo>
                  <a:pt x="15963" y="8030"/>
                </a:lnTo>
                <a:lnTo>
                  <a:pt x="15525" y="8176"/>
                </a:lnTo>
                <a:lnTo>
                  <a:pt x="15257" y="8249"/>
                </a:lnTo>
                <a:lnTo>
                  <a:pt x="15014" y="8346"/>
                </a:lnTo>
                <a:lnTo>
                  <a:pt x="14770" y="8444"/>
                </a:lnTo>
                <a:lnTo>
                  <a:pt x="14649" y="8517"/>
                </a:lnTo>
                <a:lnTo>
                  <a:pt x="14551" y="8614"/>
                </a:lnTo>
                <a:lnTo>
                  <a:pt x="14551" y="8663"/>
                </a:lnTo>
                <a:lnTo>
                  <a:pt x="14551" y="8687"/>
                </a:lnTo>
                <a:lnTo>
                  <a:pt x="14576" y="8711"/>
                </a:lnTo>
                <a:lnTo>
                  <a:pt x="14600" y="8736"/>
                </a:lnTo>
                <a:lnTo>
                  <a:pt x="14868" y="8736"/>
                </a:lnTo>
                <a:lnTo>
                  <a:pt x="15111" y="8687"/>
                </a:lnTo>
                <a:lnTo>
                  <a:pt x="15622" y="8565"/>
                </a:lnTo>
                <a:lnTo>
                  <a:pt x="15938" y="8492"/>
                </a:lnTo>
                <a:lnTo>
                  <a:pt x="16255" y="8395"/>
                </a:lnTo>
                <a:lnTo>
                  <a:pt x="16157" y="8711"/>
                </a:lnTo>
                <a:lnTo>
                  <a:pt x="15987" y="8736"/>
                </a:lnTo>
                <a:lnTo>
                  <a:pt x="15841" y="8784"/>
                </a:lnTo>
                <a:lnTo>
                  <a:pt x="15549" y="8882"/>
                </a:lnTo>
                <a:lnTo>
                  <a:pt x="15257" y="9003"/>
                </a:lnTo>
                <a:lnTo>
                  <a:pt x="14989" y="9125"/>
                </a:lnTo>
                <a:lnTo>
                  <a:pt x="14722" y="9271"/>
                </a:lnTo>
                <a:lnTo>
                  <a:pt x="14478" y="9441"/>
                </a:lnTo>
                <a:lnTo>
                  <a:pt x="14454" y="9466"/>
                </a:lnTo>
                <a:lnTo>
                  <a:pt x="14454" y="9514"/>
                </a:lnTo>
                <a:lnTo>
                  <a:pt x="14454" y="9539"/>
                </a:lnTo>
                <a:lnTo>
                  <a:pt x="14503" y="9539"/>
                </a:lnTo>
                <a:lnTo>
                  <a:pt x="14770" y="9514"/>
                </a:lnTo>
                <a:lnTo>
                  <a:pt x="15014" y="9466"/>
                </a:lnTo>
                <a:lnTo>
                  <a:pt x="15281" y="9417"/>
                </a:lnTo>
                <a:lnTo>
                  <a:pt x="15525" y="9320"/>
                </a:lnTo>
                <a:lnTo>
                  <a:pt x="16011" y="9198"/>
                </a:lnTo>
                <a:lnTo>
                  <a:pt x="15890" y="9563"/>
                </a:lnTo>
                <a:lnTo>
                  <a:pt x="15671" y="9685"/>
                </a:lnTo>
                <a:lnTo>
                  <a:pt x="15452" y="9806"/>
                </a:lnTo>
                <a:lnTo>
                  <a:pt x="12483" y="9904"/>
                </a:lnTo>
                <a:lnTo>
                  <a:pt x="9539" y="9952"/>
                </a:lnTo>
                <a:lnTo>
                  <a:pt x="7884" y="9977"/>
                </a:lnTo>
                <a:lnTo>
                  <a:pt x="6254" y="9952"/>
                </a:lnTo>
                <a:lnTo>
                  <a:pt x="4697" y="9952"/>
                </a:lnTo>
                <a:lnTo>
                  <a:pt x="3991" y="9904"/>
                </a:lnTo>
                <a:lnTo>
                  <a:pt x="3626" y="9904"/>
                </a:lnTo>
                <a:lnTo>
                  <a:pt x="3431" y="9928"/>
                </a:lnTo>
                <a:lnTo>
                  <a:pt x="3261" y="9977"/>
                </a:lnTo>
                <a:lnTo>
                  <a:pt x="2847" y="8468"/>
                </a:lnTo>
                <a:lnTo>
                  <a:pt x="2701" y="7981"/>
                </a:lnTo>
                <a:lnTo>
                  <a:pt x="2580" y="7470"/>
                </a:lnTo>
                <a:lnTo>
                  <a:pt x="2361" y="6473"/>
                </a:lnTo>
                <a:lnTo>
                  <a:pt x="2263" y="6010"/>
                </a:lnTo>
                <a:lnTo>
                  <a:pt x="2142" y="5524"/>
                </a:lnTo>
                <a:lnTo>
                  <a:pt x="1996" y="5061"/>
                </a:lnTo>
                <a:lnTo>
                  <a:pt x="1898" y="4842"/>
                </a:lnTo>
                <a:lnTo>
                  <a:pt x="1801" y="4623"/>
                </a:lnTo>
                <a:lnTo>
                  <a:pt x="1971" y="4696"/>
                </a:lnTo>
                <a:lnTo>
                  <a:pt x="2142" y="4769"/>
                </a:lnTo>
                <a:lnTo>
                  <a:pt x="2507" y="4867"/>
                </a:lnTo>
                <a:lnTo>
                  <a:pt x="3821" y="5353"/>
                </a:lnTo>
                <a:lnTo>
                  <a:pt x="4429" y="5621"/>
                </a:lnTo>
                <a:lnTo>
                  <a:pt x="5037" y="5864"/>
                </a:lnTo>
                <a:lnTo>
                  <a:pt x="5354" y="5986"/>
                </a:lnTo>
                <a:lnTo>
                  <a:pt x="5670" y="6083"/>
                </a:lnTo>
                <a:lnTo>
                  <a:pt x="6011" y="6132"/>
                </a:lnTo>
                <a:lnTo>
                  <a:pt x="6327" y="6156"/>
                </a:lnTo>
                <a:lnTo>
                  <a:pt x="6400" y="6156"/>
                </a:lnTo>
                <a:lnTo>
                  <a:pt x="6449" y="6132"/>
                </a:lnTo>
                <a:lnTo>
                  <a:pt x="6497" y="6132"/>
                </a:lnTo>
                <a:lnTo>
                  <a:pt x="6619" y="6059"/>
                </a:lnTo>
                <a:lnTo>
                  <a:pt x="6716" y="5986"/>
                </a:lnTo>
                <a:lnTo>
                  <a:pt x="6911" y="5791"/>
                </a:lnTo>
                <a:lnTo>
                  <a:pt x="7081" y="5572"/>
                </a:lnTo>
                <a:lnTo>
                  <a:pt x="7276" y="5378"/>
                </a:lnTo>
                <a:lnTo>
                  <a:pt x="7690" y="4940"/>
                </a:lnTo>
                <a:lnTo>
                  <a:pt x="8055" y="4477"/>
                </a:lnTo>
                <a:lnTo>
                  <a:pt x="8468" y="3918"/>
                </a:lnTo>
                <a:lnTo>
                  <a:pt x="8906" y="3358"/>
                </a:lnTo>
                <a:lnTo>
                  <a:pt x="9101" y="3163"/>
                </a:lnTo>
                <a:lnTo>
                  <a:pt x="9295" y="2993"/>
                </a:lnTo>
                <a:lnTo>
                  <a:pt x="9490" y="2798"/>
                </a:lnTo>
                <a:lnTo>
                  <a:pt x="9660" y="2604"/>
                </a:lnTo>
                <a:close/>
                <a:moveTo>
                  <a:pt x="15695" y="10268"/>
                </a:moveTo>
                <a:lnTo>
                  <a:pt x="15598" y="10658"/>
                </a:lnTo>
                <a:lnTo>
                  <a:pt x="15038" y="10950"/>
                </a:lnTo>
                <a:lnTo>
                  <a:pt x="14795" y="11071"/>
                </a:lnTo>
                <a:lnTo>
                  <a:pt x="14600" y="11193"/>
                </a:lnTo>
                <a:lnTo>
                  <a:pt x="14430" y="11339"/>
                </a:lnTo>
                <a:lnTo>
                  <a:pt x="14235" y="11509"/>
                </a:lnTo>
                <a:lnTo>
                  <a:pt x="14235" y="11534"/>
                </a:lnTo>
                <a:lnTo>
                  <a:pt x="14259" y="11558"/>
                </a:lnTo>
                <a:lnTo>
                  <a:pt x="14697" y="11461"/>
                </a:lnTo>
                <a:lnTo>
                  <a:pt x="14892" y="11388"/>
                </a:lnTo>
                <a:lnTo>
                  <a:pt x="15111" y="11315"/>
                </a:lnTo>
                <a:lnTo>
                  <a:pt x="15427" y="11193"/>
                </a:lnTo>
                <a:lnTo>
                  <a:pt x="15427" y="11193"/>
                </a:lnTo>
                <a:lnTo>
                  <a:pt x="15233" y="11826"/>
                </a:lnTo>
                <a:lnTo>
                  <a:pt x="14965" y="11728"/>
                </a:lnTo>
                <a:lnTo>
                  <a:pt x="14697" y="11655"/>
                </a:lnTo>
                <a:lnTo>
                  <a:pt x="14162" y="11558"/>
                </a:lnTo>
                <a:lnTo>
                  <a:pt x="13043" y="11436"/>
                </a:lnTo>
                <a:lnTo>
                  <a:pt x="12215" y="11339"/>
                </a:lnTo>
                <a:lnTo>
                  <a:pt x="11388" y="11242"/>
                </a:lnTo>
                <a:lnTo>
                  <a:pt x="10561" y="11193"/>
                </a:lnTo>
                <a:lnTo>
                  <a:pt x="9709" y="11169"/>
                </a:lnTo>
                <a:lnTo>
                  <a:pt x="8955" y="11144"/>
                </a:lnTo>
                <a:lnTo>
                  <a:pt x="8176" y="11169"/>
                </a:lnTo>
                <a:lnTo>
                  <a:pt x="7398" y="11193"/>
                </a:lnTo>
                <a:lnTo>
                  <a:pt x="6619" y="11242"/>
                </a:lnTo>
                <a:lnTo>
                  <a:pt x="5865" y="11339"/>
                </a:lnTo>
                <a:lnTo>
                  <a:pt x="5086" y="11461"/>
                </a:lnTo>
                <a:lnTo>
                  <a:pt x="4332" y="11607"/>
                </a:lnTo>
                <a:lnTo>
                  <a:pt x="3602" y="11777"/>
                </a:lnTo>
                <a:lnTo>
                  <a:pt x="3602" y="11607"/>
                </a:lnTo>
                <a:lnTo>
                  <a:pt x="3602" y="11436"/>
                </a:lnTo>
                <a:lnTo>
                  <a:pt x="3553" y="11071"/>
                </a:lnTo>
                <a:lnTo>
                  <a:pt x="3383" y="10390"/>
                </a:lnTo>
                <a:lnTo>
                  <a:pt x="3358" y="10317"/>
                </a:lnTo>
                <a:lnTo>
                  <a:pt x="3602" y="10366"/>
                </a:lnTo>
                <a:lnTo>
                  <a:pt x="4332" y="10366"/>
                </a:lnTo>
                <a:lnTo>
                  <a:pt x="5183" y="10414"/>
                </a:lnTo>
                <a:lnTo>
                  <a:pt x="9344" y="10414"/>
                </a:lnTo>
                <a:lnTo>
                  <a:pt x="11972" y="10366"/>
                </a:lnTo>
                <a:lnTo>
                  <a:pt x="14624" y="10293"/>
                </a:lnTo>
                <a:lnTo>
                  <a:pt x="14332" y="10463"/>
                </a:lnTo>
                <a:lnTo>
                  <a:pt x="14065" y="10658"/>
                </a:lnTo>
                <a:lnTo>
                  <a:pt x="14040" y="10682"/>
                </a:lnTo>
                <a:lnTo>
                  <a:pt x="14040" y="10731"/>
                </a:lnTo>
                <a:lnTo>
                  <a:pt x="14065" y="10755"/>
                </a:lnTo>
                <a:lnTo>
                  <a:pt x="14089" y="10779"/>
                </a:lnTo>
                <a:lnTo>
                  <a:pt x="14284" y="10779"/>
                </a:lnTo>
                <a:lnTo>
                  <a:pt x="14454" y="10755"/>
                </a:lnTo>
                <a:lnTo>
                  <a:pt x="14649" y="10706"/>
                </a:lnTo>
                <a:lnTo>
                  <a:pt x="14819" y="10658"/>
                </a:lnTo>
                <a:lnTo>
                  <a:pt x="15160" y="10487"/>
                </a:lnTo>
                <a:lnTo>
                  <a:pt x="15525" y="10268"/>
                </a:lnTo>
                <a:close/>
                <a:moveTo>
                  <a:pt x="9539" y="0"/>
                </a:moveTo>
                <a:lnTo>
                  <a:pt x="9417" y="49"/>
                </a:lnTo>
                <a:lnTo>
                  <a:pt x="9295" y="73"/>
                </a:lnTo>
                <a:lnTo>
                  <a:pt x="9198" y="146"/>
                </a:lnTo>
                <a:lnTo>
                  <a:pt x="9125" y="219"/>
                </a:lnTo>
                <a:lnTo>
                  <a:pt x="9076" y="317"/>
                </a:lnTo>
                <a:lnTo>
                  <a:pt x="8955" y="390"/>
                </a:lnTo>
                <a:lnTo>
                  <a:pt x="8882" y="487"/>
                </a:lnTo>
                <a:lnTo>
                  <a:pt x="8809" y="609"/>
                </a:lnTo>
                <a:lnTo>
                  <a:pt x="8736" y="755"/>
                </a:lnTo>
                <a:lnTo>
                  <a:pt x="8687" y="901"/>
                </a:lnTo>
                <a:lnTo>
                  <a:pt x="8663" y="1047"/>
                </a:lnTo>
                <a:lnTo>
                  <a:pt x="8663" y="1193"/>
                </a:lnTo>
                <a:lnTo>
                  <a:pt x="8663" y="1339"/>
                </a:lnTo>
                <a:lnTo>
                  <a:pt x="8687" y="1485"/>
                </a:lnTo>
                <a:lnTo>
                  <a:pt x="8736" y="1631"/>
                </a:lnTo>
                <a:lnTo>
                  <a:pt x="8784" y="1728"/>
                </a:lnTo>
                <a:lnTo>
                  <a:pt x="8833" y="1825"/>
                </a:lnTo>
                <a:lnTo>
                  <a:pt x="8979" y="1996"/>
                </a:lnTo>
                <a:lnTo>
                  <a:pt x="9174" y="2142"/>
                </a:lnTo>
                <a:lnTo>
                  <a:pt x="9393" y="2263"/>
                </a:lnTo>
                <a:lnTo>
                  <a:pt x="9271" y="2287"/>
                </a:lnTo>
                <a:lnTo>
                  <a:pt x="9174" y="2360"/>
                </a:lnTo>
                <a:lnTo>
                  <a:pt x="8979" y="2506"/>
                </a:lnTo>
                <a:lnTo>
                  <a:pt x="8784" y="2701"/>
                </a:lnTo>
                <a:lnTo>
                  <a:pt x="8639" y="2871"/>
                </a:lnTo>
                <a:lnTo>
                  <a:pt x="8395" y="3139"/>
                </a:lnTo>
                <a:lnTo>
                  <a:pt x="8176" y="3407"/>
                </a:lnTo>
                <a:lnTo>
                  <a:pt x="7787" y="3966"/>
                </a:lnTo>
                <a:lnTo>
                  <a:pt x="7544" y="4283"/>
                </a:lnTo>
                <a:lnTo>
                  <a:pt x="7300" y="4575"/>
                </a:lnTo>
                <a:lnTo>
                  <a:pt x="6814" y="5134"/>
                </a:lnTo>
                <a:lnTo>
                  <a:pt x="6570" y="5402"/>
                </a:lnTo>
                <a:lnTo>
                  <a:pt x="6473" y="5548"/>
                </a:lnTo>
                <a:lnTo>
                  <a:pt x="6400" y="5718"/>
                </a:lnTo>
                <a:lnTo>
                  <a:pt x="6376" y="5718"/>
                </a:lnTo>
                <a:lnTo>
                  <a:pt x="5767" y="5548"/>
                </a:lnTo>
                <a:lnTo>
                  <a:pt x="5159" y="5329"/>
                </a:lnTo>
                <a:lnTo>
                  <a:pt x="3942" y="4867"/>
                </a:lnTo>
                <a:lnTo>
                  <a:pt x="3285" y="4623"/>
                </a:lnTo>
                <a:lnTo>
                  <a:pt x="2628" y="4404"/>
                </a:lnTo>
                <a:lnTo>
                  <a:pt x="2215" y="4234"/>
                </a:lnTo>
                <a:lnTo>
                  <a:pt x="1996" y="4185"/>
                </a:lnTo>
                <a:lnTo>
                  <a:pt x="1752" y="4137"/>
                </a:lnTo>
                <a:lnTo>
                  <a:pt x="1923" y="4015"/>
                </a:lnTo>
                <a:lnTo>
                  <a:pt x="2044" y="3869"/>
                </a:lnTo>
                <a:lnTo>
                  <a:pt x="2117" y="3699"/>
                </a:lnTo>
                <a:lnTo>
                  <a:pt x="2142" y="3528"/>
                </a:lnTo>
                <a:lnTo>
                  <a:pt x="2117" y="3334"/>
                </a:lnTo>
                <a:lnTo>
                  <a:pt x="2069" y="3139"/>
                </a:lnTo>
                <a:lnTo>
                  <a:pt x="1971" y="2969"/>
                </a:lnTo>
                <a:lnTo>
                  <a:pt x="1874" y="2798"/>
                </a:lnTo>
                <a:lnTo>
                  <a:pt x="1728" y="2652"/>
                </a:lnTo>
                <a:lnTo>
                  <a:pt x="1558" y="2531"/>
                </a:lnTo>
                <a:lnTo>
                  <a:pt x="1363" y="2433"/>
                </a:lnTo>
                <a:lnTo>
                  <a:pt x="1168" y="2385"/>
                </a:lnTo>
                <a:lnTo>
                  <a:pt x="974" y="2360"/>
                </a:lnTo>
                <a:lnTo>
                  <a:pt x="755" y="2360"/>
                </a:lnTo>
                <a:lnTo>
                  <a:pt x="658" y="2385"/>
                </a:lnTo>
                <a:lnTo>
                  <a:pt x="560" y="2433"/>
                </a:lnTo>
                <a:lnTo>
                  <a:pt x="463" y="2506"/>
                </a:lnTo>
                <a:lnTo>
                  <a:pt x="414" y="2579"/>
                </a:lnTo>
                <a:lnTo>
                  <a:pt x="317" y="2604"/>
                </a:lnTo>
                <a:lnTo>
                  <a:pt x="195" y="2677"/>
                </a:lnTo>
                <a:lnTo>
                  <a:pt x="122" y="2750"/>
                </a:lnTo>
                <a:lnTo>
                  <a:pt x="49" y="2871"/>
                </a:lnTo>
                <a:lnTo>
                  <a:pt x="25" y="2944"/>
                </a:lnTo>
                <a:lnTo>
                  <a:pt x="1" y="3042"/>
                </a:lnTo>
                <a:lnTo>
                  <a:pt x="1" y="3261"/>
                </a:lnTo>
                <a:lnTo>
                  <a:pt x="25" y="3455"/>
                </a:lnTo>
                <a:lnTo>
                  <a:pt x="98" y="3626"/>
                </a:lnTo>
                <a:lnTo>
                  <a:pt x="195" y="3820"/>
                </a:lnTo>
                <a:lnTo>
                  <a:pt x="341" y="3991"/>
                </a:lnTo>
                <a:lnTo>
                  <a:pt x="487" y="4112"/>
                </a:lnTo>
                <a:lnTo>
                  <a:pt x="658" y="4210"/>
                </a:lnTo>
                <a:lnTo>
                  <a:pt x="828" y="4283"/>
                </a:lnTo>
                <a:lnTo>
                  <a:pt x="1022" y="4307"/>
                </a:lnTo>
                <a:lnTo>
                  <a:pt x="1217" y="4307"/>
                </a:lnTo>
                <a:lnTo>
                  <a:pt x="1436" y="4258"/>
                </a:lnTo>
                <a:lnTo>
                  <a:pt x="1436" y="4331"/>
                </a:lnTo>
                <a:lnTo>
                  <a:pt x="1387" y="4356"/>
                </a:lnTo>
                <a:lnTo>
                  <a:pt x="1363" y="4404"/>
                </a:lnTo>
                <a:lnTo>
                  <a:pt x="1339" y="4453"/>
                </a:lnTo>
                <a:lnTo>
                  <a:pt x="1339" y="4526"/>
                </a:lnTo>
                <a:lnTo>
                  <a:pt x="1436" y="5013"/>
                </a:lnTo>
                <a:lnTo>
                  <a:pt x="1582" y="5475"/>
                </a:lnTo>
                <a:lnTo>
                  <a:pt x="1728" y="5962"/>
                </a:lnTo>
                <a:lnTo>
                  <a:pt x="1850" y="6448"/>
                </a:lnTo>
                <a:lnTo>
                  <a:pt x="2069" y="7446"/>
                </a:lnTo>
                <a:lnTo>
                  <a:pt x="2190" y="7957"/>
                </a:lnTo>
                <a:lnTo>
                  <a:pt x="2312" y="8468"/>
                </a:lnTo>
                <a:lnTo>
                  <a:pt x="2799" y="10244"/>
                </a:lnTo>
                <a:lnTo>
                  <a:pt x="2896" y="10633"/>
                </a:lnTo>
                <a:lnTo>
                  <a:pt x="2969" y="11071"/>
                </a:lnTo>
                <a:lnTo>
                  <a:pt x="3042" y="11485"/>
                </a:lnTo>
                <a:lnTo>
                  <a:pt x="3139" y="11899"/>
                </a:lnTo>
                <a:lnTo>
                  <a:pt x="3164" y="11947"/>
                </a:lnTo>
                <a:lnTo>
                  <a:pt x="3188" y="11972"/>
                </a:lnTo>
                <a:lnTo>
                  <a:pt x="3285" y="12045"/>
                </a:lnTo>
                <a:lnTo>
                  <a:pt x="3334" y="12069"/>
                </a:lnTo>
                <a:lnTo>
                  <a:pt x="3383" y="12093"/>
                </a:lnTo>
                <a:lnTo>
                  <a:pt x="3650" y="12118"/>
                </a:lnTo>
                <a:lnTo>
                  <a:pt x="3894" y="12118"/>
                </a:lnTo>
                <a:lnTo>
                  <a:pt x="4161" y="12069"/>
                </a:lnTo>
                <a:lnTo>
                  <a:pt x="4429" y="12020"/>
                </a:lnTo>
                <a:lnTo>
                  <a:pt x="4818" y="11923"/>
                </a:lnTo>
                <a:lnTo>
                  <a:pt x="5208" y="11874"/>
                </a:lnTo>
                <a:lnTo>
                  <a:pt x="5986" y="11777"/>
                </a:lnTo>
                <a:lnTo>
                  <a:pt x="6765" y="11704"/>
                </a:lnTo>
                <a:lnTo>
                  <a:pt x="7568" y="11655"/>
                </a:lnTo>
                <a:lnTo>
                  <a:pt x="8347" y="11631"/>
                </a:lnTo>
                <a:lnTo>
                  <a:pt x="9149" y="11607"/>
                </a:lnTo>
                <a:lnTo>
                  <a:pt x="9952" y="11631"/>
                </a:lnTo>
                <a:lnTo>
                  <a:pt x="10731" y="11655"/>
                </a:lnTo>
                <a:lnTo>
                  <a:pt x="11534" y="11728"/>
                </a:lnTo>
                <a:lnTo>
                  <a:pt x="12313" y="11801"/>
                </a:lnTo>
                <a:lnTo>
                  <a:pt x="13116" y="11899"/>
                </a:lnTo>
                <a:lnTo>
                  <a:pt x="13919" y="12020"/>
                </a:lnTo>
                <a:lnTo>
                  <a:pt x="14600" y="12118"/>
                </a:lnTo>
                <a:lnTo>
                  <a:pt x="14941" y="12215"/>
                </a:lnTo>
                <a:lnTo>
                  <a:pt x="15257" y="12312"/>
                </a:lnTo>
                <a:lnTo>
                  <a:pt x="15354" y="12337"/>
                </a:lnTo>
                <a:lnTo>
                  <a:pt x="15452" y="12312"/>
                </a:lnTo>
                <a:lnTo>
                  <a:pt x="15525" y="12264"/>
                </a:lnTo>
                <a:lnTo>
                  <a:pt x="15598" y="12191"/>
                </a:lnTo>
                <a:lnTo>
                  <a:pt x="15622" y="12142"/>
                </a:lnTo>
                <a:lnTo>
                  <a:pt x="15671" y="12093"/>
                </a:lnTo>
                <a:lnTo>
                  <a:pt x="16011" y="10950"/>
                </a:lnTo>
                <a:lnTo>
                  <a:pt x="16352" y="9806"/>
                </a:lnTo>
                <a:lnTo>
                  <a:pt x="16401" y="9758"/>
                </a:lnTo>
                <a:lnTo>
                  <a:pt x="16425" y="9685"/>
                </a:lnTo>
                <a:lnTo>
                  <a:pt x="16449" y="9612"/>
                </a:lnTo>
                <a:lnTo>
                  <a:pt x="16425" y="9539"/>
                </a:lnTo>
                <a:lnTo>
                  <a:pt x="16863" y="8006"/>
                </a:lnTo>
                <a:lnTo>
                  <a:pt x="17009" y="7519"/>
                </a:lnTo>
                <a:lnTo>
                  <a:pt x="17106" y="7032"/>
                </a:lnTo>
                <a:lnTo>
                  <a:pt x="17325" y="6059"/>
                </a:lnTo>
                <a:lnTo>
                  <a:pt x="17422" y="5645"/>
                </a:lnTo>
                <a:lnTo>
                  <a:pt x="17544" y="5256"/>
                </a:lnTo>
                <a:lnTo>
                  <a:pt x="17836" y="4477"/>
                </a:lnTo>
                <a:lnTo>
                  <a:pt x="17982" y="4526"/>
                </a:lnTo>
                <a:lnTo>
                  <a:pt x="18274" y="4526"/>
                </a:lnTo>
                <a:lnTo>
                  <a:pt x="18420" y="4502"/>
                </a:lnTo>
                <a:lnTo>
                  <a:pt x="18566" y="4453"/>
                </a:lnTo>
                <a:lnTo>
                  <a:pt x="18688" y="4380"/>
                </a:lnTo>
                <a:lnTo>
                  <a:pt x="18809" y="4307"/>
                </a:lnTo>
                <a:lnTo>
                  <a:pt x="18907" y="4185"/>
                </a:lnTo>
                <a:lnTo>
                  <a:pt x="19004" y="4015"/>
                </a:lnTo>
                <a:lnTo>
                  <a:pt x="19077" y="3845"/>
                </a:lnTo>
                <a:lnTo>
                  <a:pt x="19101" y="3650"/>
                </a:lnTo>
                <a:lnTo>
                  <a:pt x="19126" y="3455"/>
                </a:lnTo>
                <a:lnTo>
                  <a:pt x="19101" y="3261"/>
                </a:lnTo>
                <a:lnTo>
                  <a:pt x="19077" y="3066"/>
                </a:lnTo>
                <a:lnTo>
                  <a:pt x="19004" y="2871"/>
                </a:lnTo>
                <a:lnTo>
                  <a:pt x="18931" y="2701"/>
                </a:lnTo>
                <a:lnTo>
                  <a:pt x="18809" y="2531"/>
                </a:lnTo>
                <a:lnTo>
                  <a:pt x="18639" y="2385"/>
                </a:lnTo>
                <a:lnTo>
                  <a:pt x="18444" y="2287"/>
                </a:lnTo>
                <a:lnTo>
                  <a:pt x="18250" y="2239"/>
                </a:lnTo>
                <a:lnTo>
                  <a:pt x="18055" y="2214"/>
                </a:lnTo>
                <a:lnTo>
                  <a:pt x="17836" y="2263"/>
                </a:lnTo>
                <a:lnTo>
                  <a:pt x="17739" y="2287"/>
                </a:lnTo>
                <a:lnTo>
                  <a:pt x="17641" y="2360"/>
                </a:lnTo>
                <a:lnTo>
                  <a:pt x="17568" y="2409"/>
                </a:lnTo>
                <a:lnTo>
                  <a:pt x="17495" y="2506"/>
                </a:lnTo>
                <a:lnTo>
                  <a:pt x="17447" y="2579"/>
                </a:lnTo>
                <a:lnTo>
                  <a:pt x="17447" y="2652"/>
                </a:lnTo>
                <a:lnTo>
                  <a:pt x="17301" y="2774"/>
                </a:lnTo>
                <a:lnTo>
                  <a:pt x="17179" y="2944"/>
                </a:lnTo>
                <a:lnTo>
                  <a:pt x="17106" y="3115"/>
                </a:lnTo>
                <a:lnTo>
                  <a:pt x="17057" y="3309"/>
                </a:lnTo>
                <a:lnTo>
                  <a:pt x="17033" y="3528"/>
                </a:lnTo>
                <a:lnTo>
                  <a:pt x="17057" y="3723"/>
                </a:lnTo>
                <a:lnTo>
                  <a:pt x="17106" y="3918"/>
                </a:lnTo>
                <a:lnTo>
                  <a:pt x="17203" y="4088"/>
                </a:lnTo>
                <a:lnTo>
                  <a:pt x="17252" y="4137"/>
                </a:lnTo>
                <a:lnTo>
                  <a:pt x="16522" y="4404"/>
                </a:lnTo>
                <a:lnTo>
                  <a:pt x="15768" y="4672"/>
                </a:lnTo>
                <a:lnTo>
                  <a:pt x="14235" y="5134"/>
                </a:lnTo>
                <a:lnTo>
                  <a:pt x="13870" y="5256"/>
                </a:lnTo>
                <a:lnTo>
                  <a:pt x="13481" y="5426"/>
                </a:lnTo>
                <a:lnTo>
                  <a:pt x="13116" y="5572"/>
                </a:lnTo>
                <a:lnTo>
                  <a:pt x="12726" y="5718"/>
                </a:lnTo>
                <a:lnTo>
                  <a:pt x="12532" y="5426"/>
                </a:lnTo>
                <a:lnTo>
                  <a:pt x="12337" y="5159"/>
                </a:lnTo>
                <a:lnTo>
                  <a:pt x="11923" y="4648"/>
                </a:lnTo>
                <a:lnTo>
                  <a:pt x="11485" y="4112"/>
                </a:lnTo>
                <a:lnTo>
                  <a:pt x="11072" y="3601"/>
                </a:lnTo>
                <a:lnTo>
                  <a:pt x="10853" y="3261"/>
                </a:lnTo>
                <a:lnTo>
                  <a:pt x="10585" y="2896"/>
                </a:lnTo>
                <a:lnTo>
                  <a:pt x="10415" y="2725"/>
                </a:lnTo>
                <a:lnTo>
                  <a:pt x="10269" y="2555"/>
                </a:lnTo>
                <a:lnTo>
                  <a:pt x="10098" y="2409"/>
                </a:lnTo>
                <a:lnTo>
                  <a:pt x="9904" y="2312"/>
                </a:lnTo>
                <a:lnTo>
                  <a:pt x="10025" y="2287"/>
                </a:lnTo>
                <a:lnTo>
                  <a:pt x="10147" y="2239"/>
                </a:lnTo>
                <a:lnTo>
                  <a:pt x="10269" y="2166"/>
                </a:lnTo>
                <a:lnTo>
                  <a:pt x="10366" y="2069"/>
                </a:lnTo>
                <a:lnTo>
                  <a:pt x="10488" y="1898"/>
                </a:lnTo>
                <a:lnTo>
                  <a:pt x="10561" y="1704"/>
                </a:lnTo>
                <a:lnTo>
                  <a:pt x="10609" y="1509"/>
                </a:lnTo>
                <a:lnTo>
                  <a:pt x="10634" y="1290"/>
                </a:lnTo>
                <a:lnTo>
                  <a:pt x="10609" y="1095"/>
                </a:lnTo>
                <a:lnTo>
                  <a:pt x="10585" y="876"/>
                </a:lnTo>
                <a:lnTo>
                  <a:pt x="10512" y="682"/>
                </a:lnTo>
                <a:lnTo>
                  <a:pt x="10439" y="511"/>
                </a:lnTo>
                <a:lnTo>
                  <a:pt x="10342" y="341"/>
                </a:lnTo>
                <a:lnTo>
                  <a:pt x="10196" y="195"/>
                </a:lnTo>
                <a:lnTo>
                  <a:pt x="10050" y="98"/>
                </a:lnTo>
                <a:lnTo>
                  <a:pt x="9855" y="25"/>
                </a:lnTo>
                <a:lnTo>
                  <a:pt x="975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28;p38">
            <a:extLst>
              <a:ext uri="{FF2B5EF4-FFF2-40B4-BE49-F238E27FC236}">
                <a16:creationId xmlns:a16="http://schemas.microsoft.com/office/drawing/2014/main" id="{3E5293C5-029A-4C6D-AA58-4CEBCC83FCCC}"/>
              </a:ext>
            </a:extLst>
          </p:cNvPr>
          <p:cNvSpPr/>
          <p:nvPr/>
        </p:nvSpPr>
        <p:spPr>
          <a:xfrm>
            <a:off x="7362136" y="1731023"/>
            <a:ext cx="298361" cy="301646"/>
          </a:xfrm>
          <a:custGeom>
            <a:avLst/>
            <a:gdLst/>
            <a:ahLst/>
            <a:cxnLst/>
            <a:rect l="l" t="t" r="r" b="b"/>
            <a:pathLst>
              <a:path w="17618" h="17812" extrusionOk="0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29;p38">
            <a:extLst>
              <a:ext uri="{FF2B5EF4-FFF2-40B4-BE49-F238E27FC236}">
                <a16:creationId xmlns:a16="http://schemas.microsoft.com/office/drawing/2014/main" id="{9B64B5F3-DAA3-4022-8F75-AAE1B9CD44C7}"/>
              </a:ext>
            </a:extLst>
          </p:cNvPr>
          <p:cNvSpPr/>
          <p:nvPr/>
        </p:nvSpPr>
        <p:spPr>
          <a:xfrm>
            <a:off x="7816623" y="1719491"/>
            <a:ext cx="300004" cy="311943"/>
          </a:xfrm>
          <a:custGeom>
            <a:avLst/>
            <a:gdLst/>
            <a:ahLst/>
            <a:cxnLst/>
            <a:rect l="l" t="t" r="r" b="b"/>
            <a:pathLst>
              <a:path w="17715" h="18420" extrusionOk="0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30;p38">
            <a:extLst>
              <a:ext uri="{FF2B5EF4-FFF2-40B4-BE49-F238E27FC236}">
                <a16:creationId xmlns:a16="http://schemas.microsoft.com/office/drawing/2014/main" id="{044A472D-F8A9-4803-A90F-FA336731093F}"/>
              </a:ext>
            </a:extLst>
          </p:cNvPr>
          <p:cNvSpPr/>
          <p:nvPr/>
        </p:nvSpPr>
        <p:spPr>
          <a:xfrm>
            <a:off x="8257919" y="1728550"/>
            <a:ext cx="321020" cy="300816"/>
          </a:xfrm>
          <a:custGeom>
            <a:avLst/>
            <a:gdLst/>
            <a:ahLst/>
            <a:cxnLst/>
            <a:rect l="l" t="t" r="r" b="b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31;p38">
            <a:extLst>
              <a:ext uri="{FF2B5EF4-FFF2-40B4-BE49-F238E27FC236}">
                <a16:creationId xmlns:a16="http://schemas.microsoft.com/office/drawing/2014/main" id="{6F40206E-3A06-454A-8B28-C77398FFBBCE}"/>
              </a:ext>
            </a:extLst>
          </p:cNvPr>
          <p:cNvSpPr/>
          <p:nvPr/>
        </p:nvSpPr>
        <p:spPr>
          <a:xfrm>
            <a:off x="4200149" y="2197856"/>
            <a:ext cx="251383" cy="274466"/>
          </a:xfrm>
          <a:custGeom>
            <a:avLst/>
            <a:gdLst/>
            <a:ahLst/>
            <a:cxnLst/>
            <a:rect l="l" t="t" r="r" b="b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32;p38">
            <a:extLst>
              <a:ext uri="{FF2B5EF4-FFF2-40B4-BE49-F238E27FC236}">
                <a16:creationId xmlns:a16="http://schemas.microsoft.com/office/drawing/2014/main" id="{350A76D8-7CD8-498B-80A0-051E867DEFE6}"/>
              </a:ext>
            </a:extLst>
          </p:cNvPr>
          <p:cNvSpPr/>
          <p:nvPr/>
        </p:nvSpPr>
        <p:spPr>
          <a:xfrm>
            <a:off x="4644323" y="2198279"/>
            <a:ext cx="268284" cy="269910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33;p38">
            <a:extLst>
              <a:ext uri="{FF2B5EF4-FFF2-40B4-BE49-F238E27FC236}">
                <a16:creationId xmlns:a16="http://schemas.microsoft.com/office/drawing/2014/main" id="{EBE43275-3953-48A4-A4B9-0B0C7D68F21C}"/>
              </a:ext>
            </a:extLst>
          </p:cNvPr>
          <p:cNvSpPr/>
          <p:nvPr/>
        </p:nvSpPr>
        <p:spPr>
          <a:xfrm>
            <a:off x="5104991" y="2198279"/>
            <a:ext cx="268267" cy="269910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34;p38">
            <a:extLst>
              <a:ext uri="{FF2B5EF4-FFF2-40B4-BE49-F238E27FC236}">
                <a16:creationId xmlns:a16="http://schemas.microsoft.com/office/drawing/2014/main" id="{584A0F3E-296C-4B8E-BFF5-84DA19E49170}"/>
              </a:ext>
            </a:extLst>
          </p:cNvPr>
          <p:cNvSpPr/>
          <p:nvPr/>
        </p:nvSpPr>
        <p:spPr>
          <a:xfrm>
            <a:off x="5556583" y="2198279"/>
            <a:ext cx="267861" cy="269910"/>
          </a:xfrm>
          <a:custGeom>
            <a:avLst/>
            <a:gdLst/>
            <a:ahLst/>
            <a:cxnLst/>
            <a:rect l="l" t="t" r="r" b="b"/>
            <a:pathLst>
              <a:path w="15817" h="15938" extrusionOk="0">
                <a:moveTo>
                  <a:pt x="4745" y="7470"/>
                </a:moveTo>
                <a:lnTo>
                  <a:pt x="4818" y="7495"/>
                </a:lnTo>
                <a:lnTo>
                  <a:pt x="4891" y="7543"/>
                </a:lnTo>
                <a:lnTo>
                  <a:pt x="4940" y="7616"/>
                </a:lnTo>
                <a:lnTo>
                  <a:pt x="4964" y="7714"/>
                </a:lnTo>
                <a:lnTo>
                  <a:pt x="4964" y="7787"/>
                </a:lnTo>
                <a:lnTo>
                  <a:pt x="4940" y="7908"/>
                </a:lnTo>
                <a:lnTo>
                  <a:pt x="4867" y="7981"/>
                </a:lnTo>
                <a:lnTo>
                  <a:pt x="4794" y="8054"/>
                </a:lnTo>
                <a:lnTo>
                  <a:pt x="4672" y="8079"/>
                </a:lnTo>
                <a:lnTo>
                  <a:pt x="4551" y="8054"/>
                </a:lnTo>
                <a:lnTo>
                  <a:pt x="4478" y="7981"/>
                </a:lnTo>
                <a:lnTo>
                  <a:pt x="4405" y="7908"/>
                </a:lnTo>
                <a:lnTo>
                  <a:pt x="4380" y="7787"/>
                </a:lnTo>
                <a:lnTo>
                  <a:pt x="4405" y="7665"/>
                </a:lnTo>
                <a:lnTo>
                  <a:pt x="4478" y="7543"/>
                </a:lnTo>
                <a:lnTo>
                  <a:pt x="4551" y="7495"/>
                </a:lnTo>
                <a:lnTo>
                  <a:pt x="4648" y="7470"/>
                </a:lnTo>
                <a:close/>
                <a:moveTo>
                  <a:pt x="11120" y="7470"/>
                </a:moveTo>
                <a:lnTo>
                  <a:pt x="11193" y="7495"/>
                </a:lnTo>
                <a:lnTo>
                  <a:pt x="11266" y="7543"/>
                </a:lnTo>
                <a:lnTo>
                  <a:pt x="11315" y="7616"/>
                </a:lnTo>
                <a:lnTo>
                  <a:pt x="11339" y="7714"/>
                </a:lnTo>
                <a:lnTo>
                  <a:pt x="11339" y="7787"/>
                </a:lnTo>
                <a:lnTo>
                  <a:pt x="11315" y="7908"/>
                </a:lnTo>
                <a:lnTo>
                  <a:pt x="11242" y="7981"/>
                </a:lnTo>
                <a:lnTo>
                  <a:pt x="11169" y="8054"/>
                </a:lnTo>
                <a:lnTo>
                  <a:pt x="11047" y="8079"/>
                </a:lnTo>
                <a:lnTo>
                  <a:pt x="10926" y="8054"/>
                </a:lnTo>
                <a:lnTo>
                  <a:pt x="10853" y="7981"/>
                </a:lnTo>
                <a:lnTo>
                  <a:pt x="10780" y="7908"/>
                </a:lnTo>
                <a:lnTo>
                  <a:pt x="10755" y="7787"/>
                </a:lnTo>
                <a:lnTo>
                  <a:pt x="10780" y="7665"/>
                </a:lnTo>
                <a:lnTo>
                  <a:pt x="10853" y="7543"/>
                </a:lnTo>
                <a:lnTo>
                  <a:pt x="10926" y="7495"/>
                </a:lnTo>
                <a:lnTo>
                  <a:pt x="11023" y="7470"/>
                </a:lnTo>
                <a:close/>
                <a:moveTo>
                  <a:pt x="4721" y="7081"/>
                </a:moveTo>
                <a:lnTo>
                  <a:pt x="4551" y="7105"/>
                </a:lnTo>
                <a:lnTo>
                  <a:pt x="4380" y="7178"/>
                </a:lnTo>
                <a:lnTo>
                  <a:pt x="4259" y="7300"/>
                </a:lnTo>
                <a:lnTo>
                  <a:pt x="4137" y="7446"/>
                </a:lnTo>
                <a:lnTo>
                  <a:pt x="4064" y="7568"/>
                </a:lnTo>
                <a:lnTo>
                  <a:pt x="4015" y="7714"/>
                </a:lnTo>
                <a:lnTo>
                  <a:pt x="3967" y="7835"/>
                </a:lnTo>
                <a:lnTo>
                  <a:pt x="3967" y="7981"/>
                </a:lnTo>
                <a:lnTo>
                  <a:pt x="3918" y="8225"/>
                </a:lnTo>
                <a:lnTo>
                  <a:pt x="3918" y="8395"/>
                </a:lnTo>
                <a:lnTo>
                  <a:pt x="3967" y="8565"/>
                </a:lnTo>
                <a:lnTo>
                  <a:pt x="4015" y="8711"/>
                </a:lnTo>
                <a:lnTo>
                  <a:pt x="4113" y="8833"/>
                </a:lnTo>
                <a:lnTo>
                  <a:pt x="4210" y="8955"/>
                </a:lnTo>
                <a:lnTo>
                  <a:pt x="4332" y="9028"/>
                </a:lnTo>
                <a:lnTo>
                  <a:pt x="4478" y="9101"/>
                </a:lnTo>
                <a:lnTo>
                  <a:pt x="4648" y="9149"/>
                </a:lnTo>
                <a:lnTo>
                  <a:pt x="4843" y="9174"/>
                </a:lnTo>
                <a:lnTo>
                  <a:pt x="5013" y="9149"/>
                </a:lnTo>
                <a:lnTo>
                  <a:pt x="5183" y="9101"/>
                </a:lnTo>
                <a:lnTo>
                  <a:pt x="5329" y="9028"/>
                </a:lnTo>
                <a:lnTo>
                  <a:pt x="5451" y="8930"/>
                </a:lnTo>
                <a:lnTo>
                  <a:pt x="5573" y="8809"/>
                </a:lnTo>
                <a:lnTo>
                  <a:pt x="5670" y="8663"/>
                </a:lnTo>
                <a:lnTo>
                  <a:pt x="5743" y="8517"/>
                </a:lnTo>
                <a:lnTo>
                  <a:pt x="5792" y="8346"/>
                </a:lnTo>
                <a:lnTo>
                  <a:pt x="5816" y="8176"/>
                </a:lnTo>
                <a:lnTo>
                  <a:pt x="5792" y="8006"/>
                </a:lnTo>
                <a:lnTo>
                  <a:pt x="5767" y="7835"/>
                </a:lnTo>
                <a:lnTo>
                  <a:pt x="5719" y="7689"/>
                </a:lnTo>
                <a:lnTo>
                  <a:pt x="5646" y="7519"/>
                </a:lnTo>
                <a:lnTo>
                  <a:pt x="5524" y="7397"/>
                </a:lnTo>
                <a:lnTo>
                  <a:pt x="5378" y="7251"/>
                </a:lnTo>
                <a:lnTo>
                  <a:pt x="5232" y="7154"/>
                </a:lnTo>
                <a:lnTo>
                  <a:pt x="5062" y="7105"/>
                </a:lnTo>
                <a:lnTo>
                  <a:pt x="4891" y="7081"/>
                </a:lnTo>
                <a:close/>
                <a:moveTo>
                  <a:pt x="11096" y="7081"/>
                </a:moveTo>
                <a:lnTo>
                  <a:pt x="10926" y="7105"/>
                </a:lnTo>
                <a:lnTo>
                  <a:pt x="10755" y="7178"/>
                </a:lnTo>
                <a:lnTo>
                  <a:pt x="10634" y="7300"/>
                </a:lnTo>
                <a:lnTo>
                  <a:pt x="10512" y="7446"/>
                </a:lnTo>
                <a:lnTo>
                  <a:pt x="10439" y="7568"/>
                </a:lnTo>
                <a:lnTo>
                  <a:pt x="10390" y="7714"/>
                </a:lnTo>
                <a:lnTo>
                  <a:pt x="10342" y="7835"/>
                </a:lnTo>
                <a:lnTo>
                  <a:pt x="10342" y="7981"/>
                </a:lnTo>
                <a:lnTo>
                  <a:pt x="10293" y="8225"/>
                </a:lnTo>
                <a:lnTo>
                  <a:pt x="10293" y="8395"/>
                </a:lnTo>
                <a:lnTo>
                  <a:pt x="10342" y="8565"/>
                </a:lnTo>
                <a:lnTo>
                  <a:pt x="10390" y="8711"/>
                </a:lnTo>
                <a:lnTo>
                  <a:pt x="10488" y="8833"/>
                </a:lnTo>
                <a:lnTo>
                  <a:pt x="10585" y="8955"/>
                </a:lnTo>
                <a:lnTo>
                  <a:pt x="10707" y="9028"/>
                </a:lnTo>
                <a:lnTo>
                  <a:pt x="10853" y="9101"/>
                </a:lnTo>
                <a:lnTo>
                  <a:pt x="11023" y="9149"/>
                </a:lnTo>
                <a:lnTo>
                  <a:pt x="11218" y="9174"/>
                </a:lnTo>
                <a:lnTo>
                  <a:pt x="11388" y="9149"/>
                </a:lnTo>
                <a:lnTo>
                  <a:pt x="11558" y="9101"/>
                </a:lnTo>
                <a:lnTo>
                  <a:pt x="11704" y="9028"/>
                </a:lnTo>
                <a:lnTo>
                  <a:pt x="11826" y="8930"/>
                </a:lnTo>
                <a:lnTo>
                  <a:pt x="11948" y="8809"/>
                </a:lnTo>
                <a:lnTo>
                  <a:pt x="12045" y="8663"/>
                </a:lnTo>
                <a:lnTo>
                  <a:pt x="12118" y="8517"/>
                </a:lnTo>
                <a:lnTo>
                  <a:pt x="12167" y="8346"/>
                </a:lnTo>
                <a:lnTo>
                  <a:pt x="12191" y="8176"/>
                </a:lnTo>
                <a:lnTo>
                  <a:pt x="12167" y="8006"/>
                </a:lnTo>
                <a:lnTo>
                  <a:pt x="12142" y="7835"/>
                </a:lnTo>
                <a:lnTo>
                  <a:pt x="12094" y="7689"/>
                </a:lnTo>
                <a:lnTo>
                  <a:pt x="12021" y="7519"/>
                </a:lnTo>
                <a:lnTo>
                  <a:pt x="11899" y="7397"/>
                </a:lnTo>
                <a:lnTo>
                  <a:pt x="11753" y="7251"/>
                </a:lnTo>
                <a:lnTo>
                  <a:pt x="11607" y="7154"/>
                </a:lnTo>
                <a:lnTo>
                  <a:pt x="11437" y="7105"/>
                </a:lnTo>
                <a:lnTo>
                  <a:pt x="11266" y="7081"/>
                </a:lnTo>
                <a:close/>
                <a:moveTo>
                  <a:pt x="11607" y="10731"/>
                </a:moveTo>
                <a:lnTo>
                  <a:pt x="11120" y="10877"/>
                </a:lnTo>
                <a:lnTo>
                  <a:pt x="10658" y="11047"/>
                </a:lnTo>
                <a:lnTo>
                  <a:pt x="9733" y="11412"/>
                </a:lnTo>
                <a:lnTo>
                  <a:pt x="9247" y="11558"/>
                </a:lnTo>
                <a:lnTo>
                  <a:pt x="8784" y="11704"/>
                </a:lnTo>
                <a:lnTo>
                  <a:pt x="7811" y="11972"/>
                </a:lnTo>
                <a:lnTo>
                  <a:pt x="7738" y="11996"/>
                </a:lnTo>
                <a:lnTo>
                  <a:pt x="7690" y="12045"/>
                </a:lnTo>
                <a:lnTo>
                  <a:pt x="7665" y="12118"/>
                </a:lnTo>
                <a:lnTo>
                  <a:pt x="7641" y="12166"/>
                </a:lnTo>
                <a:lnTo>
                  <a:pt x="7665" y="12239"/>
                </a:lnTo>
                <a:lnTo>
                  <a:pt x="7690" y="12312"/>
                </a:lnTo>
                <a:lnTo>
                  <a:pt x="7738" y="12361"/>
                </a:lnTo>
                <a:lnTo>
                  <a:pt x="7811" y="12410"/>
                </a:lnTo>
                <a:lnTo>
                  <a:pt x="7909" y="12434"/>
                </a:lnTo>
                <a:lnTo>
                  <a:pt x="8030" y="12458"/>
                </a:lnTo>
                <a:lnTo>
                  <a:pt x="8249" y="12458"/>
                </a:lnTo>
                <a:lnTo>
                  <a:pt x="8492" y="12434"/>
                </a:lnTo>
                <a:lnTo>
                  <a:pt x="8760" y="12361"/>
                </a:lnTo>
                <a:lnTo>
                  <a:pt x="9247" y="12191"/>
                </a:lnTo>
                <a:lnTo>
                  <a:pt x="9660" y="12045"/>
                </a:lnTo>
                <a:lnTo>
                  <a:pt x="10731" y="11680"/>
                </a:lnTo>
                <a:lnTo>
                  <a:pt x="11753" y="11290"/>
                </a:lnTo>
                <a:lnTo>
                  <a:pt x="11875" y="11217"/>
                </a:lnTo>
                <a:lnTo>
                  <a:pt x="11923" y="11144"/>
                </a:lnTo>
                <a:lnTo>
                  <a:pt x="11948" y="11023"/>
                </a:lnTo>
                <a:lnTo>
                  <a:pt x="11948" y="10925"/>
                </a:lnTo>
                <a:lnTo>
                  <a:pt x="11899" y="10828"/>
                </a:lnTo>
                <a:lnTo>
                  <a:pt x="11826" y="10755"/>
                </a:lnTo>
                <a:lnTo>
                  <a:pt x="11729" y="10731"/>
                </a:lnTo>
                <a:close/>
                <a:moveTo>
                  <a:pt x="8492" y="682"/>
                </a:moveTo>
                <a:lnTo>
                  <a:pt x="8638" y="706"/>
                </a:lnTo>
                <a:lnTo>
                  <a:pt x="9101" y="755"/>
                </a:lnTo>
                <a:lnTo>
                  <a:pt x="9539" y="803"/>
                </a:lnTo>
                <a:lnTo>
                  <a:pt x="9977" y="901"/>
                </a:lnTo>
                <a:lnTo>
                  <a:pt x="10415" y="1022"/>
                </a:lnTo>
                <a:lnTo>
                  <a:pt x="10755" y="1120"/>
                </a:lnTo>
                <a:lnTo>
                  <a:pt x="11096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02" y="1825"/>
                </a:lnTo>
                <a:lnTo>
                  <a:pt x="11875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6" y="1752"/>
                </a:lnTo>
                <a:lnTo>
                  <a:pt x="11996" y="1728"/>
                </a:lnTo>
                <a:lnTo>
                  <a:pt x="12021" y="1728"/>
                </a:lnTo>
                <a:lnTo>
                  <a:pt x="12118" y="1801"/>
                </a:lnTo>
                <a:lnTo>
                  <a:pt x="12094" y="1874"/>
                </a:lnTo>
                <a:lnTo>
                  <a:pt x="12069" y="1947"/>
                </a:lnTo>
                <a:lnTo>
                  <a:pt x="12094" y="1995"/>
                </a:lnTo>
                <a:lnTo>
                  <a:pt x="12118" y="2020"/>
                </a:lnTo>
                <a:lnTo>
                  <a:pt x="12167" y="2044"/>
                </a:lnTo>
                <a:lnTo>
                  <a:pt x="12215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483" y="2336"/>
                </a:lnTo>
                <a:lnTo>
                  <a:pt x="12507" y="2385"/>
                </a:lnTo>
                <a:lnTo>
                  <a:pt x="12532" y="2409"/>
                </a:lnTo>
                <a:lnTo>
                  <a:pt x="12580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26" y="2287"/>
                </a:lnTo>
                <a:lnTo>
                  <a:pt x="12775" y="2239"/>
                </a:lnTo>
                <a:lnTo>
                  <a:pt x="12945" y="2409"/>
                </a:lnTo>
                <a:lnTo>
                  <a:pt x="12872" y="2531"/>
                </a:lnTo>
                <a:lnTo>
                  <a:pt x="12824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48" y="2750"/>
                </a:lnTo>
                <a:lnTo>
                  <a:pt x="12897" y="2774"/>
                </a:lnTo>
                <a:lnTo>
                  <a:pt x="12945" y="2774"/>
                </a:lnTo>
                <a:lnTo>
                  <a:pt x="13067" y="2701"/>
                </a:lnTo>
                <a:lnTo>
                  <a:pt x="13164" y="2604"/>
                </a:lnTo>
                <a:lnTo>
                  <a:pt x="13286" y="2725"/>
                </a:lnTo>
                <a:lnTo>
                  <a:pt x="13383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64" y="3163"/>
                </a:lnTo>
                <a:lnTo>
                  <a:pt x="13164" y="3236"/>
                </a:lnTo>
                <a:lnTo>
                  <a:pt x="13189" y="3285"/>
                </a:lnTo>
                <a:lnTo>
                  <a:pt x="13213" y="3309"/>
                </a:lnTo>
                <a:lnTo>
                  <a:pt x="13310" y="3285"/>
                </a:lnTo>
                <a:lnTo>
                  <a:pt x="13408" y="3236"/>
                </a:lnTo>
                <a:lnTo>
                  <a:pt x="13529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5" y="3407"/>
                </a:lnTo>
                <a:lnTo>
                  <a:pt x="13554" y="3504"/>
                </a:lnTo>
                <a:lnTo>
                  <a:pt x="13481" y="3577"/>
                </a:lnTo>
                <a:lnTo>
                  <a:pt x="13456" y="3650"/>
                </a:lnTo>
                <a:lnTo>
                  <a:pt x="13456" y="3699"/>
                </a:lnTo>
                <a:lnTo>
                  <a:pt x="13505" y="3723"/>
                </a:lnTo>
                <a:lnTo>
                  <a:pt x="13602" y="3747"/>
                </a:lnTo>
                <a:lnTo>
                  <a:pt x="13675" y="3723"/>
                </a:lnTo>
                <a:lnTo>
                  <a:pt x="13773" y="3674"/>
                </a:lnTo>
                <a:lnTo>
                  <a:pt x="13846" y="3626"/>
                </a:lnTo>
                <a:lnTo>
                  <a:pt x="13943" y="3577"/>
                </a:lnTo>
                <a:lnTo>
                  <a:pt x="14138" y="3918"/>
                </a:lnTo>
                <a:lnTo>
                  <a:pt x="14040" y="3991"/>
                </a:lnTo>
                <a:lnTo>
                  <a:pt x="13846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00" y="4380"/>
                </a:lnTo>
                <a:lnTo>
                  <a:pt x="13821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186" y="4842"/>
                </a:lnTo>
                <a:lnTo>
                  <a:pt x="14065" y="4940"/>
                </a:lnTo>
                <a:lnTo>
                  <a:pt x="13943" y="5061"/>
                </a:lnTo>
                <a:lnTo>
                  <a:pt x="13919" y="5134"/>
                </a:lnTo>
                <a:lnTo>
                  <a:pt x="13894" y="5207"/>
                </a:lnTo>
                <a:lnTo>
                  <a:pt x="13894" y="5256"/>
                </a:lnTo>
                <a:lnTo>
                  <a:pt x="13919" y="5280"/>
                </a:lnTo>
                <a:lnTo>
                  <a:pt x="13943" y="5305"/>
                </a:lnTo>
                <a:lnTo>
                  <a:pt x="13992" y="5305"/>
                </a:lnTo>
                <a:lnTo>
                  <a:pt x="14113" y="5256"/>
                </a:lnTo>
                <a:lnTo>
                  <a:pt x="14235" y="5183"/>
                </a:lnTo>
                <a:lnTo>
                  <a:pt x="14527" y="5037"/>
                </a:lnTo>
                <a:lnTo>
                  <a:pt x="14600" y="5013"/>
                </a:lnTo>
                <a:lnTo>
                  <a:pt x="14746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57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16" y="6740"/>
                </a:lnTo>
                <a:lnTo>
                  <a:pt x="13992" y="6789"/>
                </a:lnTo>
                <a:lnTo>
                  <a:pt x="13967" y="6813"/>
                </a:lnTo>
                <a:lnTo>
                  <a:pt x="13992" y="6862"/>
                </a:lnTo>
                <a:lnTo>
                  <a:pt x="14040" y="6886"/>
                </a:lnTo>
                <a:lnTo>
                  <a:pt x="14235" y="6886"/>
                </a:lnTo>
                <a:lnTo>
                  <a:pt x="14405" y="6862"/>
                </a:lnTo>
                <a:lnTo>
                  <a:pt x="14770" y="6813"/>
                </a:lnTo>
                <a:lnTo>
                  <a:pt x="15014" y="6740"/>
                </a:lnTo>
                <a:lnTo>
                  <a:pt x="15087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16" y="7592"/>
                </a:lnTo>
                <a:lnTo>
                  <a:pt x="14040" y="7665"/>
                </a:lnTo>
                <a:lnTo>
                  <a:pt x="14065" y="7714"/>
                </a:lnTo>
                <a:lnTo>
                  <a:pt x="14138" y="7738"/>
                </a:lnTo>
                <a:lnTo>
                  <a:pt x="14332" y="7714"/>
                </a:lnTo>
                <a:lnTo>
                  <a:pt x="14527" y="7665"/>
                </a:lnTo>
                <a:lnTo>
                  <a:pt x="14916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57" y="8079"/>
                </a:lnTo>
                <a:lnTo>
                  <a:pt x="14235" y="8103"/>
                </a:lnTo>
                <a:lnTo>
                  <a:pt x="14113" y="8152"/>
                </a:lnTo>
                <a:lnTo>
                  <a:pt x="14016" y="8200"/>
                </a:lnTo>
                <a:lnTo>
                  <a:pt x="13919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19" y="8395"/>
                </a:lnTo>
                <a:lnTo>
                  <a:pt x="13943" y="8395"/>
                </a:lnTo>
                <a:lnTo>
                  <a:pt x="14065" y="8419"/>
                </a:lnTo>
                <a:lnTo>
                  <a:pt x="14211" y="8444"/>
                </a:lnTo>
                <a:lnTo>
                  <a:pt x="14454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7" y="8979"/>
                </a:lnTo>
                <a:lnTo>
                  <a:pt x="13870" y="9028"/>
                </a:lnTo>
                <a:lnTo>
                  <a:pt x="13846" y="9052"/>
                </a:lnTo>
                <a:lnTo>
                  <a:pt x="13870" y="9076"/>
                </a:lnTo>
                <a:lnTo>
                  <a:pt x="13967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478" y="9660"/>
                </a:lnTo>
                <a:lnTo>
                  <a:pt x="14259" y="9757"/>
                </a:lnTo>
                <a:lnTo>
                  <a:pt x="14040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0" y="9976"/>
                </a:lnTo>
                <a:lnTo>
                  <a:pt x="14065" y="9976"/>
                </a:lnTo>
                <a:lnTo>
                  <a:pt x="14284" y="10001"/>
                </a:lnTo>
                <a:lnTo>
                  <a:pt x="14503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65" y="10390"/>
                </a:lnTo>
                <a:lnTo>
                  <a:pt x="14527" y="10463"/>
                </a:lnTo>
                <a:lnTo>
                  <a:pt x="14332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46" y="10682"/>
                </a:lnTo>
                <a:lnTo>
                  <a:pt x="13821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894" y="10901"/>
                </a:lnTo>
                <a:lnTo>
                  <a:pt x="13967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576" y="10901"/>
                </a:lnTo>
                <a:lnTo>
                  <a:pt x="14795" y="10877"/>
                </a:lnTo>
                <a:lnTo>
                  <a:pt x="14795" y="10877"/>
                </a:lnTo>
                <a:lnTo>
                  <a:pt x="14600" y="11339"/>
                </a:lnTo>
                <a:lnTo>
                  <a:pt x="14478" y="11339"/>
                </a:lnTo>
                <a:lnTo>
                  <a:pt x="14284" y="11315"/>
                </a:lnTo>
                <a:lnTo>
                  <a:pt x="14089" y="11339"/>
                </a:lnTo>
                <a:lnTo>
                  <a:pt x="13919" y="11363"/>
                </a:lnTo>
                <a:lnTo>
                  <a:pt x="13724" y="11436"/>
                </a:lnTo>
                <a:lnTo>
                  <a:pt x="13724" y="11461"/>
                </a:lnTo>
                <a:lnTo>
                  <a:pt x="13724" y="11485"/>
                </a:lnTo>
                <a:lnTo>
                  <a:pt x="13894" y="11558"/>
                </a:lnTo>
                <a:lnTo>
                  <a:pt x="14065" y="11607"/>
                </a:lnTo>
                <a:lnTo>
                  <a:pt x="14430" y="11655"/>
                </a:lnTo>
                <a:lnTo>
                  <a:pt x="14186" y="12069"/>
                </a:lnTo>
                <a:lnTo>
                  <a:pt x="13967" y="12069"/>
                </a:lnTo>
                <a:lnTo>
                  <a:pt x="13724" y="12093"/>
                </a:lnTo>
                <a:lnTo>
                  <a:pt x="13602" y="12069"/>
                </a:lnTo>
                <a:lnTo>
                  <a:pt x="13456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64" y="12069"/>
                </a:lnTo>
                <a:lnTo>
                  <a:pt x="13189" y="12166"/>
                </a:lnTo>
                <a:lnTo>
                  <a:pt x="13237" y="12239"/>
                </a:lnTo>
                <a:lnTo>
                  <a:pt x="13310" y="12312"/>
                </a:lnTo>
                <a:lnTo>
                  <a:pt x="13408" y="12361"/>
                </a:lnTo>
                <a:lnTo>
                  <a:pt x="13529" y="12385"/>
                </a:lnTo>
                <a:lnTo>
                  <a:pt x="13651" y="12410"/>
                </a:lnTo>
                <a:lnTo>
                  <a:pt x="13919" y="12434"/>
                </a:lnTo>
                <a:lnTo>
                  <a:pt x="13578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6" y="12677"/>
                </a:lnTo>
                <a:lnTo>
                  <a:pt x="12605" y="12702"/>
                </a:lnTo>
                <a:lnTo>
                  <a:pt x="12605" y="12726"/>
                </a:lnTo>
                <a:lnTo>
                  <a:pt x="12580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26" y="12969"/>
                </a:lnTo>
                <a:lnTo>
                  <a:pt x="12824" y="13018"/>
                </a:lnTo>
                <a:lnTo>
                  <a:pt x="13018" y="13115"/>
                </a:lnTo>
                <a:lnTo>
                  <a:pt x="13237" y="13164"/>
                </a:lnTo>
                <a:lnTo>
                  <a:pt x="13091" y="13286"/>
                </a:lnTo>
                <a:lnTo>
                  <a:pt x="13043" y="13286"/>
                </a:lnTo>
                <a:lnTo>
                  <a:pt x="12580" y="13261"/>
                </a:lnTo>
                <a:lnTo>
                  <a:pt x="12337" y="13213"/>
                </a:lnTo>
                <a:lnTo>
                  <a:pt x="12215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72" y="13261"/>
                </a:lnTo>
                <a:lnTo>
                  <a:pt x="11972" y="13334"/>
                </a:lnTo>
                <a:lnTo>
                  <a:pt x="11996" y="13383"/>
                </a:lnTo>
                <a:lnTo>
                  <a:pt x="12142" y="13505"/>
                </a:lnTo>
                <a:lnTo>
                  <a:pt x="12288" y="13578"/>
                </a:lnTo>
                <a:lnTo>
                  <a:pt x="12459" y="13626"/>
                </a:lnTo>
                <a:lnTo>
                  <a:pt x="12653" y="13651"/>
                </a:lnTo>
                <a:lnTo>
                  <a:pt x="12215" y="13943"/>
                </a:lnTo>
                <a:lnTo>
                  <a:pt x="12142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42" y="13724"/>
                </a:lnTo>
                <a:lnTo>
                  <a:pt x="11218" y="13748"/>
                </a:lnTo>
                <a:lnTo>
                  <a:pt x="11193" y="13748"/>
                </a:lnTo>
                <a:lnTo>
                  <a:pt x="11193" y="13821"/>
                </a:lnTo>
                <a:lnTo>
                  <a:pt x="11242" y="13894"/>
                </a:lnTo>
                <a:lnTo>
                  <a:pt x="11291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777" y="14210"/>
                </a:lnTo>
                <a:lnTo>
                  <a:pt x="11437" y="14381"/>
                </a:lnTo>
                <a:lnTo>
                  <a:pt x="11364" y="14332"/>
                </a:lnTo>
                <a:lnTo>
                  <a:pt x="11315" y="14308"/>
                </a:lnTo>
                <a:lnTo>
                  <a:pt x="11169" y="14259"/>
                </a:lnTo>
                <a:lnTo>
                  <a:pt x="10877" y="14235"/>
                </a:lnTo>
                <a:lnTo>
                  <a:pt x="10634" y="14210"/>
                </a:lnTo>
                <a:lnTo>
                  <a:pt x="10488" y="14210"/>
                </a:lnTo>
                <a:lnTo>
                  <a:pt x="10366" y="14235"/>
                </a:lnTo>
                <a:lnTo>
                  <a:pt x="10342" y="14283"/>
                </a:lnTo>
                <a:lnTo>
                  <a:pt x="10366" y="14332"/>
                </a:lnTo>
                <a:lnTo>
                  <a:pt x="10390" y="14381"/>
                </a:lnTo>
                <a:lnTo>
                  <a:pt x="10488" y="14478"/>
                </a:lnTo>
                <a:lnTo>
                  <a:pt x="10609" y="14551"/>
                </a:lnTo>
                <a:lnTo>
                  <a:pt x="10707" y="14575"/>
                </a:lnTo>
                <a:lnTo>
                  <a:pt x="10877" y="14624"/>
                </a:lnTo>
                <a:lnTo>
                  <a:pt x="10488" y="14746"/>
                </a:lnTo>
                <a:lnTo>
                  <a:pt x="10293" y="14673"/>
                </a:lnTo>
                <a:lnTo>
                  <a:pt x="10098" y="14624"/>
                </a:lnTo>
                <a:lnTo>
                  <a:pt x="9904" y="14600"/>
                </a:lnTo>
                <a:lnTo>
                  <a:pt x="9782" y="14600"/>
                </a:lnTo>
                <a:lnTo>
                  <a:pt x="9685" y="14648"/>
                </a:lnTo>
                <a:lnTo>
                  <a:pt x="9660" y="14673"/>
                </a:lnTo>
                <a:lnTo>
                  <a:pt x="9660" y="14721"/>
                </a:lnTo>
                <a:lnTo>
                  <a:pt x="9709" y="14794"/>
                </a:lnTo>
                <a:lnTo>
                  <a:pt x="9782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63" y="14940"/>
                </a:lnTo>
                <a:lnTo>
                  <a:pt x="9514" y="14916"/>
                </a:lnTo>
                <a:lnTo>
                  <a:pt x="9417" y="14867"/>
                </a:lnTo>
                <a:lnTo>
                  <a:pt x="9222" y="14843"/>
                </a:lnTo>
                <a:lnTo>
                  <a:pt x="9125" y="14843"/>
                </a:lnTo>
                <a:lnTo>
                  <a:pt x="9028" y="14867"/>
                </a:lnTo>
                <a:lnTo>
                  <a:pt x="9003" y="14916"/>
                </a:lnTo>
                <a:lnTo>
                  <a:pt x="8979" y="14965"/>
                </a:lnTo>
                <a:lnTo>
                  <a:pt x="8955" y="15013"/>
                </a:lnTo>
                <a:lnTo>
                  <a:pt x="8979" y="15062"/>
                </a:lnTo>
                <a:lnTo>
                  <a:pt x="9003" y="15086"/>
                </a:lnTo>
                <a:lnTo>
                  <a:pt x="8638" y="15135"/>
                </a:lnTo>
                <a:lnTo>
                  <a:pt x="8298" y="15159"/>
                </a:lnTo>
                <a:lnTo>
                  <a:pt x="7203" y="15159"/>
                </a:lnTo>
                <a:lnTo>
                  <a:pt x="6838" y="15111"/>
                </a:lnTo>
                <a:lnTo>
                  <a:pt x="6497" y="15062"/>
                </a:lnTo>
                <a:lnTo>
                  <a:pt x="6132" y="14989"/>
                </a:lnTo>
                <a:lnTo>
                  <a:pt x="5792" y="14916"/>
                </a:lnTo>
                <a:lnTo>
                  <a:pt x="5451" y="14819"/>
                </a:lnTo>
                <a:lnTo>
                  <a:pt x="5110" y="14697"/>
                </a:lnTo>
                <a:lnTo>
                  <a:pt x="4794" y="14575"/>
                </a:lnTo>
                <a:lnTo>
                  <a:pt x="4453" y="14405"/>
                </a:lnTo>
                <a:lnTo>
                  <a:pt x="4137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18" y="13456"/>
                </a:lnTo>
                <a:lnTo>
                  <a:pt x="2774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093" y="12507"/>
                </a:lnTo>
                <a:lnTo>
                  <a:pt x="1898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387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22" y="10512"/>
                </a:lnTo>
                <a:lnTo>
                  <a:pt x="949" y="10195"/>
                </a:lnTo>
                <a:lnTo>
                  <a:pt x="876" y="9879"/>
                </a:lnTo>
                <a:lnTo>
                  <a:pt x="828" y="9538"/>
                </a:lnTo>
                <a:lnTo>
                  <a:pt x="755" y="9003"/>
                </a:lnTo>
                <a:lnTo>
                  <a:pt x="730" y="8468"/>
                </a:lnTo>
                <a:lnTo>
                  <a:pt x="730" y="7933"/>
                </a:lnTo>
                <a:lnTo>
                  <a:pt x="779" y="7397"/>
                </a:lnTo>
                <a:lnTo>
                  <a:pt x="828" y="6862"/>
                </a:lnTo>
                <a:lnTo>
                  <a:pt x="949" y="6351"/>
                </a:lnTo>
                <a:lnTo>
                  <a:pt x="1071" y="5840"/>
                </a:lnTo>
                <a:lnTo>
                  <a:pt x="1266" y="5353"/>
                </a:lnTo>
                <a:lnTo>
                  <a:pt x="1387" y="5061"/>
                </a:lnTo>
                <a:lnTo>
                  <a:pt x="1558" y="4745"/>
                </a:lnTo>
                <a:lnTo>
                  <a:pt x="1752" y="4404"/>
                </a:lnTo>
                <a:lnTo>
                  <a:pt x="1996" y="4064"/>
                </a:lnTo>
                <a:lnTo>
                  <a:pt x="2263" y="3699"/>
                </a:lnTo>
                <a:lnTo>
                  <a:pt x="2555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0" y="2263"/>
                </a:lnTo>
                <a:lnTo>
                  <a:pt x="4064" y="1922"/>
                </a:lnTo>
                <a:lnTo>
                  <a:pt x="4526" y="1630"/>
                </a:lnTo>
                <a:lnTo>
                  <a:pt x="5013" y="1363"/>
                </a:lnTo>
                <a:lnTo>
                  <a:pt x="5500" y="1144"/>
                </a:lnTo>
                <a:lnTo>
                  <a:pt x="6035" y="974"/>
                </a:lnTo>
                <a:lnTo>
                  <a:pt x="6303" y="925"/>
                </a:lnTo>
                <a:lnTo>
                  <a:pt x="6595" y="876"/>
                </a:lnTo>
                <a:lnTo>
                  <a:pt x="6862" y="828"/>
                </a:lnTo>
                <a:lnTo>
                  <a:pt x="7154" y="803"/>
                </a:lnTo>
                <a:lnTo>
                  <a:pt x="7519" y="779"/>
                </a:lnTo>
                <a:lnTo>
                  <a:pt x="7909" y="730"/>
                </a:lnTo>
                <a:lnTo>
                  <a:pt x="8298" y="682"/>
                </a:lnTo>
                <a:close/>
                <a:moveTo>
                  <a:pt x="8128" y="0"/>
                </a:moveTo>
                <a:lnTo>
                  <a:pt x="7738" y="25"/>
                </a:lnTo>
                <a:lnTo>
                  <a:pt x="7373" y="73"/>
                </a:lnTo>
                <a:lnTo>
                  <a:pt x="7081" y="49"/>
                </a:lnTo>
                <a:lnTo>
                  <a:pt x="6765" y="49"/>
                </a:lnTo>
                <a:lnTo>
                  <a:pt x="6473" y="73"/>
                </a:lnTo>
                <a:lnTo>
                  <a:pt x="6157" y="146"/>
                </a:lnTo>
                <a:lnTo>
                  <a:pt x="5840" y="219"/>
                </a:lnTo>
                <a:lnTo>
                  <a:pt x="5524" y="317"/>
                </a:lnTo>
                <a:lnTo>
                  <a:pt x="5208" y="438"/>
                </a:lnTo>
                <a:lnTo>
                  <a:pt x="4916" y="560"/>
                </a:lnTo>
                <a:lnTo>
                  <a:pt x="4307" y="876"/>
                </a:lnTo>
                <a:lnTo>
                  <a:pt x="3748" y="1217"/>
                </a:lnTo>
                <a:lnTo>
                  <a:pt x="3212" y="1606"/>
                </a:lnTo>
                <a:lnTo>
                  <a:pt x="2750" y="1995"/>
                </a:lnTo>
                <a:lnTo>
                  <a:pt x="2482" y="2239"/>
                </a:lnTo>
                <a:lnTo>
                  <a:pt x="2239" y="2482"/>
                </a:lnTo>
                <a:lnTo>
                  <a:pt x="2020" y="2725"/>
                </a:lnTo>
                <a:lnTo>
                  <a:pt x="1825" y="2993"/>
                </a:lnTo>
                <a:lnTo>
                  <a:pt x="1631" y="3261"/>
                </a:lnTo>
                <a:lnTo>
                  <a:pt x="1436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390" y="5962"/>
                </a:lnTo>
                <a:lnTo>
                  <a:pt x="195" y="6643"/>
                </a:lnTo>
                <a:lnTo>
                  <a:pt x="122" y="7008"/>
                </a:lnTo>
                <a:lnTo>
                  <a:pt x="49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1" y="8809"/>
                </a:lnTo>
                <a:lnTo>
                  <a:pt x="49" y="9174"/>
                </a:lnTo>
                <a:lnTo>
                  <a:pt x="98" y="9514"/>
                </a:lnTo>
                <a:lnTo>
                  <a:pt x="171" y="9879"/>
                </a:lnTo>
                <a:lnTo>
                  <a:pt x="268" y="10220"/>
                </a:lnTo>
                <a:lnTo>
                  <a:pt x="365" y="10560"/>
                </a:lnTo>
                <a:lnTo>
                  <a:pt x="487" y="10901"/>
                </a:lnTo>
                <a:lnTo>
                  <a:pt x="633" y="11242"/>
                </a:lnTo>
                <a:lnTo>
                  <a:pt x="803" y="11582"/>
                </a:lnTo>
                <a:lnTo>
                  <a:pt x="1168" y="12264"/>
                </a:lnTo>
                <a:lnTo>
                  <a:pt x="1387" y="12629"/>
                </a:lnTo>
                <a:lnTo>
                  <a:pt x="1631" y="12994"/>
                </a:lnTo>
                <a:lnTo>
                  <a:pt x="1874" y="13334"/>
                </a:lnTo>
                <a:lnTo>
                  <a:pt x="2142" y="13651"/>
                </a:lnTo>
                <a:lnTo>
                  <a:pt x="2434" y="13943"/>
                </a:lnTo>
                <a:lnTo>
                  <a:pt x="2726" y="14235"/>
                </a:lnTo>
                <a:lnTo>
                  <a:pt x="3042" y="14502"/>
                </a:lnTo>
                <a:lnTo>
                  <a:pt x="3358" y="14746"/>
                </a:lnTo>
                <a:lnTo>
                  <a:pt x="3699" y="14965"/>
                </a:lnTo>
                <a:lnTo>
                  <a:pt x="4040" y="15159"/>
                </a:lnTo>
                <a:lnTo>
                  <a:pt x="4405" y="15354"/>
                </a:lnTo>
                <a:lnTo>
                  <a:pt x="4794" y="15500"/>
                </a:lnTo>
                <a:lnTo>
                  <a:pt x="5183" y="15622"/>
                </a:lnTo>
                <a:lnTo>
                  <a:pt x="5573" y="15743"/>
                </a:lnTo>
                <a:lnTo>
                  <a:pt x="5986" y="15816"/>
                </a:lnTo>
                <a:lnTo>
                  <a:pt x="6424" y="15889"/>
                </a:lnTo>
                <a:lnTo>
                  <a:pt x="6838" y="15914"/>
                </a:lnTo>
                <a:lnTo>
                  <a:pt x="7276" y="15938"/>
                </a:lnTo>
                <a:lnTo>
                  <a:pt x="7714" y="15938"/>
                </a:lnTo>
                <a:lnTo>
                  <a:pt x="8152" y="15914"/>
                </a:lnTo>
                <a:lnTo>
                  <a:pt x="8565" y="15889"/>
                </a:lnTo>
                <a:lnTo>
                  <a:pt x="9003" y="15841"/>
                </a:lnTo>
                <a:lnTo>
                  <a:pt x="9417" y="15768"/>
                </a:lnTo>
                <a:lnTo>
                  <a:pt x="9831" y="15670"/>
                </a:lnTo>
                <a:lnTo>
                  <a:pt x="10244" y="15573"/>
                </a:lnTo>
                <a:lnTo>
                  <a:pt x="10658" y="15451"/>
                </a:lnTo>
                <a:lnTo>
                  <a:pt x="11047" y="15305"/>
                </a:lnTo>
                <a:lnTo>
                  <a:pt x="11437" y="15135"/>
                </a:lnTo>
                <a:lnTo>
                  <a:pt x="11826" y="14940"/>
                </a:lnTo>
                <a:lnTo>
                  <a:pt x="12191" y="14721"/>
                </a:lnTo>
                <a:lnTo>
                  <a:pt x="12556" y="14478"/>
                </a:lnTo>
                <a:lnTo>
                  <a:pt x="12921" y="14235"/>
                </a:lnTo>
                <a:lnTo>
                  <a:pt x="13262" y="13943"/>
                </a:lnTo>
                <a:lnTo>
                  <a:pt x="13578" y="13651"/>
                </a:lnTo>
                <a:lnTo>
                  <a:pt x="13894" y="13334"/>
                </a:lnTo>
                <a:lnTo>
                  <a:pt x="14186" y="13018"/>
                </a:lnTo>
                <a:lnTo>
                  <a:pt x="14430" y="12702"/>
                </a:lnTo>
                <a:lnTo>
                  <a:pt x="14673" y="12361"/>
                </a:lnTo>
                <a:lnTo>
                  <a:pt x="14892" y="11996"/>
                </a:lnTo>
                <a:lnTo>
                  <a:pt x="15087" y="11631"/>
                </a:lnTo>
                <a:lnTo>
                  <a:pt x="15111" y="11631"/>
                </a:lnTo>
                <a:lnTo>
                  <a:pt x="15135" y="11582"/>
                </a:lnTo>
                <a:lnTo>
                  <a:pt x="15135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68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17" y="8760"/>
                </a:lnTo>
                <a:lnTo>
                  <a:pt x="15817" y="8371"/>
                </a:lnTo>
                <a:lnTo>
                  <a:pt x="15817" y="7957"/>
                </a:lnTo>
                <a:lnTo>
                  <a:pt x="15719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00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35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00" y="3480"/>
                </a:lnTo>
                <a:lnTo>
                  <a:pt x="14381" y="3115"/>
                </a:lnTo>
                <a:lnTo>
                  <a:pt x="14138" y="2774"/>
                </a:lnTo>
                <a:lnTo>
                  <a:pt x="13870" y="2458"/>
                </a:lnTo>
                <a:lnTo>
                  <a:pt x="13578" y="2141"/>
                </a:lnTo>
                <a:lnTo>
                  <a:pt x="13262" y="1849"/>
                </a:lnTo>
                <a:lnTo>
                  <a:pt x="12970" y="1582"/>
                </a:lnTo>
                <a:lnTo>
                  <a:pt x="12629" y="1363"/>
                </a:lnTo>
                <a:lnTo>
                  <a:pt x="12288" y="1144"/>
                </a:lnTo>
                <a:lnTo>
                  <a:pt x="11948" y="949"/>
                </a:lnTo>
                <a:lnTo>
                  <a:pt x="11583" y="779"/>
                </a:lnTo>
                <a:lnTo>
                  <a:pt x="11218" y="609"/>
                </a:lnTo>
                <a:lnTo>
                  <a:pt x="10828" y="487"/>
                </a:lnTo>
                <a:lnTo>
                  <a:pt x="10463" y="365"/>
                </a:lnTo>
                <a:lnTo>
                  <a:pt x="10098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0" y="49"/>
                </a:lnTo>
                <a:lnTo>
                  <a:pt x="8517" y="25"/>
                </a:lnTo>
                <a:lnTo>
                  <a:pt x="812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335;p38">
            <a:extLst>
              <a:ext uri="{FF2B5EF4-FFF2-40B4-BE49-F238E27FC236}">
                <a16:creationId xmlns:a16="http://schemas.microsoft.com/office/drawing/2014/main" id="{775941A2-B738-475D-89E6-3A24CF191870}"/>
              </a:ext>
            </a:extLst>
          </p:cNvPr>
          <p:cNvSpPr/>
          <p:nvPr/>
        </p:nvSpPr>
        <p:spPr>
          <a:xfrm>
            <a:off x="6074098" y="2156249"/>
            <a:ext cx="144659" cy="356871"/>
          </a:xfrm>
          <a:custGeom>
            <a:avLst/>
            <a:gdLst/>
            <a:ahLst/>
            <a:cxnLst/>
            <a:rect l="l" t="t" r="r" b="b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336;p38">
            <a:extLst>
              <a:ext uri="{FF2B5EF4-FFF2-40B4-BE49-F238E27FC236}">
                <a16:creationId xmlns:a16="http://schemas.microsoft.com/office/drawing/2014/main" id="{DFAAECC1-AD7A-41C7-AAA8-88F2E55B68E6}"/>
              </a:ext>
            </a:extLst>
          </p:cNvPr>
          <p:cNvSpPr/>
          <p:nvPr/>
        </p:nvSpPr>
        <p:spPr>
          <a:xfrm>
            <a:off x="6538068" y="2158722"/>
            <a:ext cx="125285" cy="352739"/>
          </a:xfrm>
          <a:custGeom>
            <a:avLst/>
            <a:gdLst/>
            <a:ahLst/>
            <a:cxnLst/>
            <a:rect l="l" t="t" r="r" b="b"/>
            <a:pathLst>
              <a:path w="7398" h="20829" extrusionOk="0">
                <a:moveTo>
                  <a:pt x="3991" y="584"/>
                </a:moveTo>
                <a:lnTo>
                  <a:pt x="3942" y="657"/>
                </a:lnTo>
                <a:lnTo>
                  <a:pt x="3893" y="730"/>
                </a:lnTo>
                <a:lnTo>
                  <a:pt x="3893" y="755"/>
                </a:lnTo>
                <a:lnTo>
                  <a:pt x="3918" y="779"/>
                </a:lnTo>
                <a:lnTo>
                  <a:pt x="3991" y="803"/>
                </a:lnTo>
                <a:lnTo>
                  <a:pt x="4064" y="779"/>
                </a:lnTo>
                <a:lnTo>
                  <a:pt x="4185" y="755"/>
                </a:lnTo>
                <a:lnTo>
                  <a:pt x="4283" y="706"/>
                </a:lnTo>
                <a:lnTo>
                  <a:pt x="4380" y="633"/>
                </a:lnTo>
                <a:lnTo>
                  <a:pt x="4453" y="730"/>
                </a:lnTo>
                <a:lnTo>
                  <a:pt x="4356" y="779"/>
                </a:lnTo>
                <a:lnTo>
                  <a:pt x="4210" y="852"/>
                </a:lnTo>
                <a:lnTo>
                  <a:pt x="4088" y="949"/>
                </a:lnTo>
                <a:lnTo>
                  <a:pt x="4088" y="974"/>
                </a:lnTo>
                <a:lnTo>
                  <a:pt x="4112" y="998"/>
                </a:lnTo>
                <a:lnTo>
                  <a:pt x="4283" y="998"/>
                </a:lnTo>
                <a:lnTo>
                  <a:pt x="4453" y="974"/>
                </a:lnTo>
                <a:lnTo>
                  <a:pt x="4623" y="901"/>
                </a:lnTo>
                <a:lnTo>
                  <a:pt x="4721" y="1071"/>
                </a:lnTo>
                <a:lnTo>
                  <a:pt x="4696" y="1071"/>
                </a:lnTo>
                <a:lnTo>
                  <a:pt x="4429" y="1193"/>
                </a:lnTo>
                <a:lnTo>
                  <a:pt x="4185" y="1314"/>
                </a:lnTo>
                <a:lnTo>
                  <a:pt x="4161" y="1339"/>
                </a:lnTo>
                <a:lnTo>
                  <a:pt x="4185" y="1339"/>
                </a:lnTo>
                <a:lnTo>
                  <a:pt x="4307" y="1387"/>
                </a:lnTo>
                <a:lnTo>
                  <a:pt x="4429" y="1387"/>
                </a:lnTo>
                <a:lnTo>
                  <a:pt x="4550" y="1363"/>
                </a:lnTo>
                <a:lnTo>
                  <a:pt x="4696" y="1314"/>
                </a:lnTo>
                <a:lnTo>
                  <a:pt x="4818" y="1266"/>
                </a:lnTo>
                <a:lnTo>
                  <a:pt x="4915" y="1533"/>
                </a:lnTo>
                <a:lnTo>
                  <a:pt x="4794" y="1582"/>
                </a:lnTo>
                <a:lnTo>
                  <a:pt x="4502" y="1679"/>
                </a:lnTo>
                <a:lnTo>
                  <a:pt x="4356" y="1728"/>
                </a:lnTo>
                <a:lnTo>
                  <a:pt x="4234" y="1825"/>
                </a:lnTo>
                <a:lnTo>
                  <a:pt x="4210" y="1850"/>
                </a:lnTo>
                <a:lnTo>
                  <a:pt x="4210" y="1874"/>
                </a:lnTo>
                <a:lnTo>
                  <a:pt x="4210" y="1898"/>
                </a:lnTo>
                <a:lnTo>
                  <a:pt x="4234" y="1898"/>
                </a:lnTo>
                <a:lnTo>
                  <a:pt x="4404" y="1947"/>
                </a:lnTo>
                <a:lnTo>
                  <a:pt x="4550" y="1923"/>
                </a:lnTo>
                <a:lnTo>
                  <a:pt x="4696" y="1898"/>
                </a:lnTo>
                <a:lnTo>
                  <a:pt x="4867" y="1874"/>
                </a:lnTo>
                <a:lnTo>
                  <a:pt x="4964" y="1850"/>
                </a:lnTo>
                <a:lnTo>
                  <a:pt x="4988" y="2069"/>
                </a:lnTo>
                <a:lnTo>
                  <a:pt x="4891" y="2093"/>
                </a:lnTo>
                <a:lnTo>
                  <a:pt x="4696" y="2142"/>
                </a:lnTo>
                <a:lnTo>
                  <a:pt x="4526" y="2190"/>
                </a:lnTo>
                <a:lnTo>
                  <a:pt x="4331" y="2263"/>
                </a:lnTo>
                <a:lnTo>
                  <a:pt x="4137" y="2336"/>
                </a:lnTo>
                <a:lnTo>
                  <a:pt x="4112" y="2361"/>
                </a:lnTo>
                <a:lnTo>
                  <a:pt x="4137" y="2385"/>
                </a:lnTo>
                <a:lnTo>
                  <a:pt x="4283" y="2385"/>
                </a:lnTo>
                <a:lnTo>
                  <a:pt x="4404" y="2409"/>
                </a:lnTo>
                <a:lnTo>
                  <a:pt x="4599" y="2385"/>
                </a:lnTo>
                <a:lnTo>
                  <a:pt x="4769" y="2361"/>
                </a:lnTo>
                <a:lnTo>
                  <a:pt x="4988" y="2336"/>
                </a:lnTo>
                <a:lnTo>
                  <a:pt x="4988" y="2434"/>
                </a:lnTo>
                <a:lnTo>
                  <a:pt x="4940" y="2604"/>
                </a:lnTo>
                <a:lnTo>
                  <a:pt x="4891" y="2750"/>
                </a:lnTo>
                <a:lnTo>
                  <a:pt x="4794" y="2726"/>
                </a:lnTo>
                <a:lnTo>
                  <a:pt x="4696" y="2726"/>
                </a:lnTo>
                <a:lnTo>
                  <a:pt x="4502" y="2750"/>
                </a:lnTo>
                <a:lnTo>
                  <a:pt x="4258" y="2750"/>
                </a:lnTo>
                <a:lnTo>
                  <a:pt x="4137" y="2774"/>
                </a:lnTo>
                <a:lnTo>
                  <a:pt x="4015" y="2847"/>
                </a:lnTo>
                <a:lnTo>
                  <a:pt x="4015" y="2872"/>
                </a:lnTo>
                <a:lnTo>
                  <a:pt x="4112" y="2945"/>
                </a:lnTo>
                <a:lnTo>
                  <a:pt x="4210" y="2993"/>
                </a:lnTo>
                <a:lnTo>
                  <a:pt x="4429" y="2993"/>
                </a:lnTo>
                <a:lnTo>
                  <a:pt x="4599" y="3018"/>
                </a:lnTo>
                <a:lnTo>
                  <a:pt x="4745" y="3018"/>
                </a:lnTo>
                <a:lnTo>
                  <a:pt x="4623" y="3164"/>
                </a:lnTo>
                <a:lnTo>
                  <a:pt x="4502" y="3310"/>
                </a:lnTo>
                <a:lnTo>
                  <a:pt x="4453" y="3285"/>
                </a:lnTo>
                <a:lnTo>
                  <a:pt x="4283" y="3237"/>
                </a:lnTo>
                <a:lnTo>
                  <a:pt x="4112" y="3212"/>
                </a:lnTo>
                <a:lnTo>
                  <a:pt x="3918" y="3212"/>
                </a:lnTo>
                <a:lnTo>
                  <a:pt x="3747" y="3237"/>
                </a:lnTo>
                <a:lnTo>
                  <a:pt x="3723" y="3237"/>
                </a:lnTo>
                <a:lnTo>
                  <a:pt x="3723" y="3261"/>
                </a:lnTo>
                <a:lnTo>
                  <a:pt x="3747" y="3310"/>
                </a:lnTo>
                <a:lnTo>
                  <a:pt x="3966" y="3407"/>
                </a:lnTo>
                <a:lnTo>
                  <a:pt x="4210" y="3480"/>
                </a:lnTo>
                <a:lnTo>
                  <a:pt x="3991" y="3529"/>
                </a:lnTo>
                <a:lnTo>
                  <a:pt x="3796" y="3553"/>
                </a:lnTo>
                <a:lnTo>
                  <a:pt x="3553" y="3553"/>
                </a:lnTo>
                <a:lnTo>
                  <a:pt x="3334" y="3504"/>
                </a:lnTo>
                <a:lnTo>
                  <a:pt x="3090" y="3407"/>
                </a:lnTo>
                <a:lnTo>
                  <a:pt x="2896" y="3285"/>
                </a:lnTo>
                <a:lnTo>
                  <a:pt x="2701" y="3115"/>
                </a:lnTo>
                <a:lnTo>
                  <a:pt x="2555" y="2945"/>
                </a:lnTo>
                <a:lnTo>
                  <a:pt x="2433" y="2726"/>
                </a:lnTo>
                <a:lnTo>
                  <a:pt x="2360" y="2507"/>
                </a:lnTo>
                <a:lnTo>
                  <a:pt x="2312" y="2288"/>
                </a:lnTo>
                <a:lnTo>
                  <a:pt x="2312" y="2020"/>
                </a:lnTo>
                <a:lnTo>
                  <a:pt x="2336" y="1874"/>
                </a:lnTo>
                <a:lnTo>
                  <a:pt x="2360" y="1704"/>
                </a:lnTo>
                <a:lnTo>
                  <a:pt x="2409" y="1558"/>
                </a:lnTo>
                <a:lnTo>
                  <a:pt x="2482" y="1412"/>
                </a:lnTo>
                <a:lnTo>
                  <a:pt x="2677" y="1120"/>
                </a:lnTo>
                <a:lnTo>
                  <a:pt x="2871" y="876"/>
                </a:lnTo>
                <a:lnTo>
                  <a:pt x="3017" y="755"/>
                </a:lnTo>
                <a:lnTo>
                  <a:pt x="3139" y="682"/>
                </a:lnTo>
                <a:lnTo>
                  <a:pt x="3261" y="633"/>
                </a:lnTo>
                <a:lnTo>
                  <a:pt x="3407" y="584"/>
                </a:lnTo>
                <a:close/>
                <a:moveTo>
                  <a:pt x="1898" y="7860"/>
                </a:moveTo>
                <a:lnTo>
                  <a:pt x="2020" y="7933"/>
                </a:lnTo>
                <a:lnTo>
                  <a:pt x="1995" y="8200"/>
                </a:lnTo>
                <a:lnTo>
                  <a:pt x="1995" y="8444"/>
                </a:lnTo>
                <a:lnTo>
                  <a:pt x="1971" y="8979"/>
                </a:lnTo>
                <a:lnTo>
                  <a:pt x="1971" y="9149"/>
                </a:lnTo>
                <a:lnTo>
                  <a:pt x="1922" y="9344"/>
                </a:lnTo>
                <a:lnTo>
                  <a:pt x="1801" y="9685"/>
                </a:lnTo>
                <a:lnTo>
                  <a:pt x="1655" y="10050"/>
                </a:lnTo>
                <a:lnTo>
                  <a:pt x="1509" y="10390"/>
                </a:lnTo>
                <a:lnTo>
                  <a:pt x="1436" y="10658"/>
                </a:lnTo>
                <a:lnTo>
                  <a:pt x="1363" y="10926"/>
                </a:lnTo>
                <a:lnTo>
                  <a:pt x="1314" y="10707"/>
                </a:lnTo>
                <a:lnTo>
                  <a:pt x="1265" y="10536"/>
                </a:lnTo>
                <a:lnTo>
                  <a:pt x="1241" y="10512"/>
                </a:lnTo>
                <a:lnTo>
                  <a:pt x="1290" y="10463"/>
                </a:lnTo>
                <a:lnTo>
                  <a:pt x="1314" y="10390"/>
                </a:lnTo>
                <a:lnTo>
                  <a:pt x="1363" y="9733"/>
                </a:lnTo>
                <a:lnTo>
                  <a:pt x="1460" y="9076"/>
                </a:lnTo>
                <a:lnTo>
                  <a:pt x="1533" y="8760"/>
                </a:lnTo>
                <a:lnTo>
                  <a:pt x="1606" y="8444"/>
                </a:lnTo>
                <a:lnTo>
                  <a:pt x="1728" y="8152"/>
                </a:lnTo>
                <a:lnTo>
                  <a:pt x="1898" y="7860"/>
                </a:lnTo>
                <a:close/>
                <a:moveTo>
                  <a:pt x="5499" y="7860"/>
                </a:moveTo>
                <a:lnTo>
                  <a:pt x="5670" y="8152"/>
                </a:lnTo>
                <a:lnTo>
                  <a:pt x="5791" y="8444"/>
                </a:lnTo>
                <a:lnTo>
                  <a:pt x="5864" y="8760"/>
                </a:lnTo>
                <a:lnTo>
                  <a:pt x="5937" y="9076"/>
                </a:lnTo>
                <a:lnTo>
                  <a:pt x="6010" y="9733"/>
                </a:lnTo>
                <a:lnTo>
                  <a:pt x="6083" y="10390"/>
                </a:lnTo>
                <a:lnTo>
                  <a:pt x="6107" y="10463"/>
                </a:lnTo>
                <a:lnTo>
                  <a:pt x="6156" y="10512"/>
                </a:lnTo>
                <a:lnTo>
                  <a:pt x="6132" y="10536"/>
                </a:lnTo>
                <a:lnTo>
                  <a:pt x="6083" y="10707"/>
                </a:lnTo>
                <a:lnTo>
                  <a:pt x="6034" y="10926"/>
                </a:lnTo>
                <a:lnTo>
                  <a:pt x="5961" y="10658"/>
                </a:lnTo>
                <a:lnTo>
                  <a:pt x="5889" y="10390"/>
                </a:lnTo>
                <a:lnTo>
                  <a:pt x="5743" y="10050"/>
                </a:lnTo>
                <a:lnTo>
                  <a:pt x="5597" y="9685"/>
                </a:lnTo>
                <a:lnTo>
                  <a:pt x="5475" y="9344"/>
                </a:lnTo>
                <a:lnTo>
                  <a:pt x="5426" y="9149"/>
                </a:lnTo>
                <a:lnTo>
                  <a:pt x="5426" y="8979"/>
                </a:lnTo>
                <a:lnTo>
                  <a:pt x="5402" y="8444"/>
                </a:lnTo>
                <a:lnTo>
                  <a:pt x="5402" y="8200"/>
                </a:lnTo>
                <a:lnTo>
                  <a:pt x="5378" y="7933"/>
                </a:lnTo>
                <a:lnTo>
                  <a:pt x="5499" y="7860"/>
                </a:lnTo>
                <a:close/>
                <a:moveTo>
                  <a:pt x="3869" y="4623"/>
                </a:moveTo>
                <a:lnTo>
                  <a:pt x="4161" y="4672"/>
                </a:lnTo>
                <a:lnTo>
                  <a:pt x="4453" y="4721"/>
                </a:lnTo>
                <a:lnTo>
                  <a:pt x="4380" y="4769"/>
                </a:lnTo>
                <a:lnTo>
                  <a:pt x="4283" y="4842"/>
                </a:lnTo>
                <a:lnTo>
                  <a:pt x="4283" y="4867"/>
                </a:lnTo>
                <a:lnTo>
                  <a:pt x="4307" y="4891"/>
                </a:lnTo>
                <a:lnTo>
                  <a:pt x="4696" y="4842"/>
                </a:lnTo>
                <a:lnTo>
                  <a:pt x="4842" y="4842"/>
                </a:lnTo>
                <a:lnTo>
                  <a:pt x="4915" y="4867"/>
                </a:lnTo>
                <a:lnTo>
                  <a:pt x="4818" y="4891"/>
                </a:lnTo>
                <a:lnTo>
                  <a:pt x="4696" y="4940"/>
                </a:lnTo>
                <a:lnTo>
                  <a:pt x="4599" y="4988"/>
                </a:lnTo>
                <a:lnTo>
                  <a:pt x="4550" y="5086"/>
                </a:lnTo>
                <a:lnTo>
                  <a:pt x="4550" y="5110"/>
                </a:lnTo>
                <a:lnTo>
                  <a:pt x="4575" y="5110"/>
                </a:lnTo>
                <a:lnTo>
                  <a:pt x="4818" y="5037"/>
                </a:lnTo>
                <a:lnTo>
                  <a:pt x="4964" y="5013"/>
                </a:lnTo>
                <a:lnTo>
                  <a:pt x="5086" y="4988"/>
                </a:lnTo>
                <a:lnTo>
                  <a:pt x="5159" y="4988"/>
                </a:lnTo>
                <a:lnTo>
                  <a:pt x="5329" y="5110"/>
                </a:lnTo>
                <a:lnTo>
                  <a:pt x="5086" y="5134"/>
                </a:lnTo>
                <a:lnTo>
                  <a:pt x="4964" y="5183"/>
                </a:lnTo>
                <a:lnTo>
                  <a:pt x="4867" y="5232"/>
                </a:lnTo>
                <a:lnTo>
                  <a:pt x="4867" y="5280"/>
                </a:lnTo>
                <a:lnTo>
                  <a:pt x="4867" y="5305"/>
                </a:lnTo>
                <a:lnTo>
                  <a:pt x="4988" y="5353"/>
                </a:lnTo>
                <a:lnTo>
                  <a:pt x="5110" y="5353"/>
                </a:lnTo>
                <a:lnTo>
                  <a:pt x="5378" y="5329"/>
                </a:lnTo>
                <a:lnTo>
                  <a:pt x="5548" y="5305"/>
                </a:lnTo>
                <a:lnTo>
                  <a:pt x="5694" y="5451"/>
                </a:lnTo>
                <a:lnTo>
                  <a:pt x="5572" y="5475"/>
                </a:lnTo>
                <a:lnTo>
                  <a:pt x="5378" y="5524"/>
                </a:lnTo>
                <a:lnTo>
                  <a:pt x="5305" y="5548"/>
                </a:lnTo>
                <a:lnTo>
                  <a:pt x="5232" y="5597"/>
                </a:lnTo>
                <a:lnTo>
                  <a:pt x="5232" y="5621"/>
                </a:lnTo>
                <a:lnTo>
                  <a:pt x="5232" y="5645"/>
                </a:lnTo>
                <a:lnTo>
                  <a:pt x="5402" y="5621"/>
                </a:lnTo>
                <a:lnTo>
                  <a:pt x="5572" y="5621"/>
                </a:lnTo>
                <a:lnTo>
                  <a:pt x="5791" y="5572"/>
                </a:lnTo>
                <a:lnTo>
                  <a:pt x="5889" y="5718"/>
                </a:lnTo>
                <a:lnTo>
                  <a:pt x="5840" y="5718"/>
                </a:lnTo>
                <a:lnTo>
                  <a:pt x="5621" y="5743"/>
                </a:lnTo>
                <a:lnTo>
                  <a:pt x="5499" y="5791"/>
                </a:lnTo>
                <a:lnTo>
                  <a:pt x="5426" y="5840"/>
                </a:lnTo>
                <a:lnTo>
                  <a:pt x="5426" y="5889"/>
                </a:lnTo>
                <a:lnTo>
                  <a:pt x="5524" y="5913"/>
                </a:lnTo>
                <a:lnTo>
                  <a:pt x="5621" y="5913"/>
                </a:lnTo>
                <a:lnTo>
                  <a:pt x="5791" y="5889"/>
                </a:lnTo>
                <a:lnTo>
                  <a:pt x="6010" y="5889"/>
                </a:lnTo>
                <a:lnTo>
                  <a:pt x="6107" y="6083"/>
                </a:lnTo>
                <a:lnTo>
                  <a:pt x="5937" y="6132"/>
                </a:lnTo>
                <a:lnTo>
                  <a:pt x="5840" y="6181"/>
                </a:lnTo>
                <a:lnTo>
                  <a:pt x="5767" y="6229"/>
                </a:lnTo>
                <a:lnTo>
                  <a:pt x="5864" y="6254"/>
                </a:lnTo>
                <a:lnTo>
                  <a:pt x="5986" y="6254"/>
                </a:lnTo>
                <a:lnTo>
                  <a:pt x="6205" y="6229"/>
                </a:lnTo>
                <a:lnTo>
                  <a:pt x="6302" y="6448"/>
                </a:lnTo>
                <a:lnTo>
                  <a:pt x="6253" y="6473"/>
                </a:lnTo>
                <a:lnTo>
                  <a:pt x="6083" y="6521"/>
                </a:lnTo>
                <a:lnTo>
                  <a:pt x="5937" y="6619"/>
                </a:lnTo>
                <a:lnTo>
                  <a:pt x="5937" y="6643"/>
                </a:lnTo>
                <a:lnTo>
                  <a:pt x="6083" y="6643"/>
                </a:lnTo>
                <a:lnTo>
                  <a:pt x="6229" y="6619"/>
                </a:lnTo>
                <a:lnTo>
                  <a:pt x="6351" y="6594"/>
                </a:lnTo>
                <a:lnTo>
                  <a:pt x="6448" y="6813"/>
                </a:lnTo>
                <a:lnTo>
                  <a:pt x="6448" y="6838"/>
                </a:lnTo>
                <a:lnTo>
                  <a:pt x="6375" y="6862"/>
                </a:lnTo>
                <a:lnTo>
                  <a:pt x="6229" y="6935"/>
                </a:lnTo>
                <a:lnTo>
                  <a:pt x="6107" y="7008"/>
                </a:lnTo>
                <a:lnTo>
                  <a:pt x="6107" y="7032"/>
                </a:lnTo>
                <a:lnTo>
                  <a:pt x="6132" y="7057"/>
                </a:lnTo>
                <a:lnTo>
                  <a:pt x="6399" y="7008"/>
                </a:lnTo>
                <a:lnTo>
                  <a:pt x="6497" y="6984"/>
                </a:lnTo>
                <a:lnTo>
                  <a:pt x="6545" y="7130"/>
                </a:lnTo>
                <a:lnTo>
                  <a:pt x="6472" y="7154"/>
                </a:lnTo>
                <a:lnTo>
                  <a:pt x="6302" y="7178"/>
                </a:lnTo>
                <a:lnTo>
                  <a:pt x="6205" y="7203"/>
                </a:lnTo>
                <a:lnTo>
                  <a:pt x="6132" y="7227"/>
                </a:lnTo>
                <a:lnTo>
                  <a:pt x="6107" y="7276"/>
                </a:lnTo>
                <a:lnTo>
                  <a:pt x="6083" y="7300"/>
                </a:lnTo>
                <a:lnTo>
                  <a:pt x="6107" y="7349"/>
                </a:lnTo>
                <a:lnTo>
                  <a:pt x="6132" y="7373"/>
                </a:lnTo>
                <a:lnTo>
                  <a:pt x="6205" y="7422"/>
                </a:lnTo>
                <a:lnTo>
                  <a:pt x="6278" y="7422"/>
                </a:lnTo>
                <a:lnTo>
                  <a:pt x="6424" y="7397"/>
                </a:lnTo>
                <a:lnTo>
                  <a:pt x="6618" y="7397"/>
                </a:lnTo>
                <a:lnTo>
                  <a:pt x="6667" y="7519"/>
                </a:lnTo>
                <a:lnTo>
                  <a:pt x="6424" y="7592"/>
                </a:lnTo>
                <a:lnTo>
                  <a:pt x="6278" y="7641"/>
                </a:lnTo>
                <a:lnTo>
                  <a:pt x="6253" y="7665"/>
                </a:lnTo>
                <a:lnTo>
                  <a:pt x="6278" y="7689"/>
                </a:lnTo>
                <a:lnTo>
                  <a:pt x="6375" y="7714"/>
                </a:lnTo>
                <a:lnTo>
                  <a:pt x="6472" y="7738"/>
                </a:lnTo>
                <a:lnTo>
                  <a:pt x="6667" y="7714"/>
                </a:lnTo>
                <a:lnTo>
                  <a:pt x="6716" y="7714"/>
                </a:lnTo>
                <a:lnTo>
                  <a:pt x="6740" y="7860"/>
                </a:lnTo>
                <a:lnTo>
                  <a:pt x="6667" y="7884"/>
                </a:lnTo>
                <a:lnTo>
                  <a:pt x="6570" y="7933"/>
                </a:lnTo>
                <a:lnTo>
                  <a:pt x="6448" y="7981"/>
                </a:lnTo>
                <a:lnTo>
                  <a:pt x="6424" y="8030"/>
                </a:lnTo>
                <a:lnTo>
                  <a:pt x="6448" y="8030"/>
                </a:lnTo>
                <a:lnTo>
                  <a:pt x="6545" y="8079"/>
                </a:lnTo>
                <a:lnTo>
                  <a:pt x="6691" y="8079"/>
                </a:lnTo>
                <a:lnTo>
                  <a:pt x="6789" y="8054"/>
                </a:lnTo>
                <a:lnTo>
                  <a:pt x="6813" y="8249"/>
                </a:lnTo>
                <a:lnTo>
                  <a:pt x="6740" y="8249"/>
                </a:lnTo>
                <a:lnTo>
                  <a:pt x="6570" y="8298"/>
                </a:lnTo>
                <a:lnTo>
                  <a:pt x="6424" y="8371"/>
                </a:lnTo>
                <a:lnTo>
                  <a:pt x="6399" y="8395"/>
                </a:lnTo>
                <a:lnTo>
                  <a:pt x="6424" y="8419"/>
                </a:lnTo>
                <a:lnTo>
                  <a:pt x="6472" y="8444"/>
                </a:lnTo>
                <a:lnTo>
                  <a:pt x="6545" y="8468"/>
                </a:lnTo>
                <a:lnTo>
                  <a:pt x="6837" y="8468"/>
                </a:lnTo>
                <a:lnTo>
                  <a:pt x="6862" y="8638"/>
                </a:lnTo>
                <a:lnTo>
                  <a:pt x="6764" y="8663"/>
                </a:lnTo>
                <a:lnTo>
                  <a:pt x="6667" y="8711"/>
                </a:lnTo>
                <a:lnTo>
                  <a:pt x="6570" y="8784"/>
                </a:lnTo>
                <a:lnTo>
                  <a:pt x="6570" y="8809"/>
                </a:lnTo>
                <a:lnTo>
                  <a:pt x="6886" y="8809"/>
                </a:lnTo>
                <a:lnTo>
                  <a:pt x="6910" y="9052"/>
                </a:lnTo>
                <a:lnTo>
                  <a:pt x="6764" y="9101"/>
                </a:lnTo>
                <a:lnTo>
                  <a:pt x="6691" y="9125"/>
                </a:lnTo>
                <a:lnTo>
                  <a:pt x="6618" y="9174"/>
                </a:lnTo>
                <a:lnTo>
                  <a:pt x="6618" y="9198"/>
                </a:lnTo>
                <a:lnTo>
                  <a:pt x="6667" y="9222"/>
                </a:lnTo>
                <a:lnTo>
                  <a:pt x="6691" y="9222"/>
                </a:lnTo>
                <a:lnTo>
                  <a:pt x="6789" y="9247"/>
                </a:lnTo>
                <a:lnTo>
                  <a:pt x="6910" y="9222"/>
                </a:lnTo>
                <a:lnTo>
                  <a:pt x="6910" y="9466"/>
                </a:lnTo>
                <a:lnTo>
                  <a:pt x="6570" y="9587"/>
                </a:lnTo>
                <a:lnTo>
                  <a:pt x="6545" y="9612"/>
                </a:lnTo>
                <a:lnTo>
                  <a:pt x="6545" y="9636"/>
                </a:lnTo>
                <a:lnTo>
                  <a:pt x="6594" y="9685"/>
                </a:lnTo>
                <a:lnTo>
                  <a:pt x="6764" y="9709"/>
                </a:lnTo>
                <a:lnTo>
                  <a:pt x="6910" y="9709"/>
                </a:lnTo>
                <a:lnTo>
                  <a:pt x="6910" y="9831"/>
                </a:lnTo>
                <a:lnTo>
                  <a:pt x="6813" y="9855"/>
                </a:lnTo>
                <a:lnTo>
                  <a:pt x="6667" y="9928"/>
                </a:lnTo>
                <a:lnTo>
                  <a:pt x="6643" y="9952"/>
                </a:lnTo>
                <a:lnTo>
                  <a:pt x="6643" y="10001"/>
                </a:lnTo>
                <a:lnTo>
                  <a:pt x="6667" y="10025"/>
                </a:lnTo>
                <a:lnTo>
                  <a:pt x="6716" y="10050"/>
                </a:lnTo>
                <a:lnTo>
                  <a:pt x="6910" y="10074"/>
                </a:lnTo>
                <a:lnTo>
                  <a:pt x="6886" y="10293"/>
                </a:lnTo>
                <a:lnTo>
                  <a:pt x="6789" y="10293"/>
                </a:lnTo>
                <a:lnTo>
                  <a:pt x="6691" y="10317"/>
                </a:lnTo>
                <a:lnTo>
                  <a:pt x="6667" y="10342"/>
                </a:lnTo>
                <a:lnTo>
                  <a:pt x="6667" y="10366"/>
                </a:lnTo>
                <a:lnTo>
                  <a:pt x="6667" y="10390"/>
                </a:lnTo>
                <a:lnTo>
                  <a:pt x="6691" y="10415"/>
                </a:lnTo>
                <a:lnTo>
                  <a:pt x="6789" y="10439"/>
                </a:lnTo>
                <a:lnTo>
                  <a:pt x="6862" y="10439"/>
                </a:lnTo>
                <a:lnTo>
                  <a:pt x="6837" y="10682"/>
                </a:lnTo>
                <a:lnTo>
                  <a:pt x="6813" y="10658"/>
                </a:lnTo>
                <a:lnTo>
                  <a:pt x="6764" y="10658"/>
                </a:lnTo>
                <a:lnTo>
                  <a:pt x="6764" y="10682"/>
                </a:lnTo>
                <a:lnTo>
                  <a:pt x="6740" y="10682"/>
                </a:lnTo>
                <a:lnTo>
                  <a:pt x="6764" y="10755"/>
                </a:lnTo>
                <a:lnTo>
                  <a:pt x="6813" y="10804"/>
                </a:lnTo>
                <a:lnTo>
                  <a:pt x="6813" y="10828"/>
                </a:lnTo>
                <a:lnTo>
                  <a:pt x="6813" y="10926"/>
                </a:lnTo>
                <a:lnTo>
                  <a:pt x="6837" y="10974"/>
                </a:lnTo>
                <a:lnTo>
                  <a:pt x="6862" y="11047"/>
                </a:lnTo>
                <a:lnTo>
                  <a:pt x="6910" y="11096"/>
                </a:lnTo>
                <a:lnTo>
                  <a:pt x="6935" y="11339"/>
                </a:lnTo>
                <a:lnTo>
                  <a:pt x="6935" y="11461"/>
                </a:lnTo>
                <a:lnTo>
                  <a:pt x="6886" y="11583"/>
                </a:lnTo>
                <a:lnTo>
                  <a:pt x="6837" y="11656"/>
                </a:lnTo>
                <a:lnTo>
                  <a:pt x="6740" y="11729"/>
                </a:lnTo>
                <a:lnTo>
                  <a:pt x="6643" y="11801"/>
                </a:lnTo>
                <a:lnTo>
                  <a:pt x="6594" y="11801"/>
                </a:lnTo>
                <a:lnTo>
                  <a:pt x="6570" y="11753"/>
                </a:lnTo>
                <a:lnTo>
                  <a:pt x="6521" y="11656"/>
                </a:lnTo>
                <a:lnTo>
                  <a:pt x="6472" y="11534"/>
                </a:lnTo>
                <a:lnTo>
                  <a:pt x="6424" y="11266"/>
                </a:lnTo>
                <a:lnTo>
                  <a:pt x="6448" y="10999"/>
                </a:lnTo>
                <a:lnTo>
                  <a:pt x="6472" y="10853"/>
                </a:lnTo>
                <a:lnTo>
                  <a:pt x="6521" y="10755"/>
                </a:lnTo>
                <a:lnTo>
                  <a:pt x="6521" y="10658"/>
                </a:lnTo>
                <a:lnTo>
                  <a:pt x="6521" y="10585"/>
                </a:lnTo>
                <a:lnTo>
                  <a:pt x="6472" y="10512"/>
                </a:lnTo>
                <a:lnTo>
                  <a:pt x="6424" y="10463"/>
                </a:lnTo>
                <a:lnTo>
                  <a:pt x="6424" y="10390"/>
                </a:lnTo>
                <a:lnTo>
                  <a:pt x="6448" y="10025"/>
                </a:lnTo>
                <a:lnTo>
                  <a:pt x="6448" y="9660"/>
                </a:lnTo>
                <a:lnTo>
                  <a:pt x="6399" y="9271"/>
                </a:lnTo>
                <a:lnTo>
                  <a:pt x="6326" y="8906"/>
                </a:lnTo>
                <a:lnTo>
                  <a:pt x="6253" y="8541"/>
                </a:lnTo>
                <a:lnTo>
                  <a:pt x="6132" y="8200"/>
                </a:lnTo>
                <a:lnTo>
                  <a:pt x="5961" y="7860"/>
                </a:lnTo>
                <a:lnTo>
                  <a:pt x="5791" y="7568"/>
                </a:lnTo>
                <a:lnTo>
                  <a:pt x="5767" y="7543"/>
                </a:lnTo>
                <a:lnTo>
                  <a:pt x="5864" y="7300"/>
                </a:lnTo>
                <a:lnTo>
                  <a:pt x="5937" y="7081"/>
                </a:lnTo>
                <a:lnTo>
                  <a:pt x="5937" y="6935"/>
                </a:lnTo>
                <a:lnTo>
                  <a:pt x="5937" y="6789"/>
                </a:lnTo>
                <a:lnTo>
                  <a:pt x="5889" y="6619"/>
                </a:lnTo>
                <a:lnTo>
                  <a:pt x="5840" y="6473"/>
                </a:lnTo>
                <a:lnTo>
                  <a:pt x="5767" y="6327"/>
                </a:lnTo>
                <a:lnTo>
                  <a:pt x="5670" y="6229"/>
                </a:lnTo>
                <a:lnTo>
                  <a:pt x="5597" y="6205"/>
                </a:lnTo>
                <a:lnTo>
                  <a:pt x="5524" y="6181"/>
                </a:lnTo>
                <a:lnTo>
                  <a:pt x="5451" y="6181"/>
                </a:lnTo>
                <a:lnTo>
                  <a:pt x="5378" y="6205"/>
                </a:lnTo>
                <a:lnTo>
                  <a:pt x="5305" y="6254"/>
                </a:lnTo>
                <a:lnTo>
                  <a:pt x="5280" y="6327"/>
                </a:lnTo>
                <a:lnTo>
                  <a:pt x="5280" y="6400"/>
                </a:lnTo>
                <a:lnTo>
                  <a:pt x="5305" y="6473"/>
                </a:lnTo>
                <a:lnTo>
                  <a:pt x="5426" y="6570"/>
                </a:lnTo>
                <a:lnTo>
                  <a:pt x="5475" y="6643"/>
                </a:lnTo>
                <a:lnTo>
                  <a:pt x="5524" y="6716"/>
                </a:lnTo>
                <a:lnTo>
                  <a:pt x="5524" y="6886"/>
                </a:lnTo>
                <a:lnTo>
                  <a:pt x="5499" y="7057"/>
                </a:lnTo>
                <a:lnTo>
                  <a:pt x="5451" y="7227"/>
                </a:lnTo>
                <a:lnTo>
                  <a:pt x="5353" y="7373"/>
                </a:lnTo>
                <a:lnTo>
                  <a:pt x="5305" y="7446"/>
                </a:lnTo>
                <a:lnTo>
                  <a:pt x="5256" y="7519"/>
                </a:lnTo>
                <a:lnTo>
                  <a:pt x="5183" y="7543"/>
                </a:lnTo>
                <a:lnTo>
                  <a:pt x="5086" y="7568"/>
                </a:lnTo>
                <a:lnTo>
                  <a:pt x="5013" y="7592"/>
                </a:lnTo>
                <a:lnTo>
                  <a:pt x="4964" y="7616"/>
                </a:lnTo>
                <a:lnTo>
                  <a:pt x="4915" y="7665"/>
                </a:lnTo>
                <a:lnTo>
                  <a:pt x="4891" y="7738"/>
                </a:lnTo>
                <a:lnTo>
                  <a:pt x="4867" y="7811"/>
                </a:lnTo>
                <a:lnTo>
                  <a:pt x="4891" y="7860"/>
                </a:lnTo>
                <a:lnTo>
                  <a:pt x="4915" y="7933"/>
                </a:lnTo>
                <a:lnTo>
                  <a:pt x="4964" y="7981"/>
                </a:lnTo>
                <a:lnTo>
                  <a:pt x="4842" y="7981"/>
                </a:lnTo>
                <a:lnTo>
                  <a:pt x="4648" y="8006"/>
                </a:lnTo>
                <a:lnTo>
                  <a:pt x="4575" y="8054"/>
                </a:lnTo>
                <a:lnTo>
                  <a:pt x="4550" y="8079"/>
                </a:lnTo>
                <a:lnTo>
                  <a:pt x="4550" y="8103"/>
                </a:lnTo>
                <a:lnTo>
                  <a:pt x="4550" y="8152"/>
                </a:lnTo>
                <a:lnTo>
                  <a:pt x="4599" y="8176"/>
                </a:lnTo>
                <a:lnTo>
                  <a:pt x="4696" y="8225"/>
                </a:lnTo>
                <a:lnTo>
                  <a:pt x="5013" y="8225"/>
                </a:lnTo>
                <a:lnTo>
                  <a:pt x="5013" y="8346"/>
                </a:lnTo>
                <a:lnTo>
                  <a:pt x="4842" y="8371"/>
                </a:lnTo>
                <a:lnTo>
                  <a:pt x="4696" y="8395"/>
                </a:lnTo>
                <a:lnTo>
                  <a:pt x="4526" y="8419"/>
                </a:lnTo>
                <a:lnTo>
                  <a:pt x="4477" y="8468"/>
                </a:lnTo>
                <a:lnTo>
                  <a:pt x="4453" y="8517"/>
                </a:lnTo>
                <a:lnTo>
                  <a:pt x="4477" y="8565"/>
                </a:lnTo>
                <a:lnTo>
                  <a:pt x="4526" y="8590"/>
                </a:lnTo>
                <a:lnTo>
                  <a:pt x="4745" y="8638"/>
                </a:lnTo>
                <a:lnTo>
                  <a:pt x="5013" y="8638"/>
                </a:lnTo>
                <a:lnTo>
                  <a:pt x="5013" y="8687"/>
                </a:lnTo>
                <a:lnTo>
                  <a:pt x="4891" y="8711"/>
                </a:lnTo>
                <a:lnTo>
                  <a:pt x="4672" y="8736"/>
                </a:lnTo>
                <a:lnTo>
                  <a:pt x="4575" y="8760"/>
                </a:lnTo>
                <a:lnTo>
                  <a:pt x="4477" y="8809"/>
                </a:lnTo>
                <a:lnTo>
                  <a:pt x="4453" y="8833"/>
                </a:lnTo>
                <a:lnTo>
                  <a:pt x="4477" y="8882"/>
                </a:lnTo>
                <a:lnTo>
                  <a:pt x="4550" y="8906"/>
                </a:lnTo>
                <a:lnTo>
                  <a:pt x="4648" y="8930"/>
                </a:lnTo>
                <a:lnTo>
                  <a:pt x="5013" y="8930"/>
                </a:lnTo>
                <a:lnTo>
                  <a:pt x="5013" y="9028"/>
                </a:lnTo>
                <a:lnTo>
                  <a:pt x="4794" y="9052"/>
                </a:lnTo>
                <a:lnTo>
                  <a:pt x="4623" y="9076"/>
                </a:lnTo>
                <a:lnTo>
                  <a:pt x="4550" y="9125"/>
                </a:lnTo>
                <a:lnTo>
                  <a:pt x="4550" y="9149"/>
                </a:lnTo>
                <a:lnTo>
                  <a:pt x="4550" y="9198"/>
                </a:lnTo>
                <a:lnTo>
                  <a:pt x="4599" y="9247"/>
                </a:lnTo>
                <a:lnTo>
                  <a:pt x="4696" y="9271"/>
                </a:lnTo>
                <a:lnTo>
                  <a:pt x="5037" y="9271"/>
                </a:lnTo>
                <a:lnTo>
                  <a:pt x="5061" y="9344"/>
                </a:lnTo>
                <a:lnTo>
                  <a:pt x="5013" y="9344"/>
                </a:lnTo>
                <a:lnTo>
                  <a:pt x="4794" y="9393"/>
                </a:lnTo>
                <a:lnTo>
                  <a:pt x="4623" y="9490"/>
                </a:lnTo>
                <a:lnTo>
                  <a:pt x="4599" y="9514"/>
                </a:lnTo>
                <a:lnTo>
                  <a:pt x="4623" y="9539"/>
                </a:lnTo>
                <a:lnTo>
                  <a:pt x="4818" y="9563"/>
                </a:lnTo>
                <a:lnTo>
                  <a:pt x="5037" y="9539"/>
                </a:lnTo>
                <a:lnTo>
                  <a:pt x="5110" y="9539"/>
                </a:lnTo>
                <a:lnTo>
                  <a:pt x="5134" y="9587"/>
                </a:lnTo>
                <a:lnTo>
                  <a:pt x="5037" y="9612"/>
                </a:lnTo>
                <a:lnTo>
                  <a:pt x="4940" y="9612"/>
                </a:lnTo>
                <a:lnTo>
                  <a:pt x="4794" y="9660"/>
                </a:lnTo>
                <a:lnTo>
                  <a:pt x="4745" y="9709"/>
                </a:lnTo>
                <a:lnTo>
                  <a:pt x="4696" y="9758"/>
                </a:lnTo>
                <a:lnTo>
                  <a:pt x="4696" y="9806"/>
                </a:lnTo>
                <a:lnTo>
                  <a:pt x="4721" y="9855"/>
                </a:lnTo>
                <a:lnTo>
                  <a:pt x="4794" y="9879"/>
                </a:lnTo>
                <a:lnTo>
                  <a:pt x="4964" y="9879"/>
                </a:lnTo>
                <a:lnTo>
                  <a:pt x="5086" y="9855"/>
                </a:lnTo>
                <a:lnTo>
                  <a:pt x="5207" y="9831"/>
                </a:lnTo>
                <a:lnTo>
                  <a:pt x="5256" y="9904"/>
                </a:lnTo>
                <a:lnTo>
                  <a:pt x="5134" y="9928"/>
                </a:lnTo>
                <a:lnTo>
                  <a:pt x="5013" y="9977"/>
                </a:lnTo>
                <a:lnTo>
                  <a:pt x="4915" y="10074"/>
                </a:lnTo>
                <a:lnTo>
                  <a:pt x="4915" y="10098"/>
                </a:lnTo>
                <a:lnTo>
                  <a:pt x="5037" y="10171"/>
                </a:lnTo>
                <a:lnTo>
                  <a:pt x="5159" y="10171"/>
                </a:lnTo>
                <a:lnTo>
                  <a:pt x="5329" y="10147"/>
                </a:lnTo>
                <a:lnTo>
                  <a:pt x="5402" y="10317"/>
                </a:lnTo>
                <a:lnTo>
                  <a:pt x="5329" y="10342"/>
                </a:lnTo>
                <a:lnTo>
                  <a:pt x="5207" y="10390"/>
                </a:lnTo>
                <a:lnTo>
                  <a:pt x="5086" y="10415"/>
                </a:lnTo>
                <a:lnTo>
                  <a:pt x="5086" y="10439"/>
                </a:lnTo>
                <a:lnTo>
                  <a:pt x="5207" y="10463"/>
                </a:lnTo>
                <a:lnTo>
                  <a:pt x="5305" y="10488"/>
                </a:lnTo>
                <a:lnTo>
                  <a:pt x="5475" y="10488"/>
                </a:lnTo>
                <a:lnTo>
                  <a:pt x="5524" y="10658"/>
                </a:lnTo>
                <a:lnTo>
                  <a:pt x="5378" y="10707"/>
                </a:lnTo>
                <a:lnTo>
                  <a:pt x="5232" y="10755"/>
                </a:lnTo>
                <a:lnTo>
                  <a:pt x="5207" y="10780"/>
                </a:lnTo>
                <a:lnTo>
                  <a:pt x="5232" y="10780"/>
                </a:lnTo>
                <a:lnTo>
                  <a:pt x="5353" y="10804"/>
                </a:lnTo>
                <a:lnTo>
                  <a:pt x="5548" y="10804"/>
                </a:lnTo>
                <a:lnTo>
                  <a:pt x="5572" y="10950"/>
                </a:lnTo>
                <a:lnTo>
                  <a:pt x="5524" y="10974"/>
                </a:lnTo>
                <a:lnTo>
                  <a:pt x="5402" y="10999"/>
                </a:lnTo>
                <a:lnTo>
                  <a:pt x="5280" y="11047"/>
                </a:lnTo>
                <a:lnTo>
                  <a:pt x="5280" y="11072"/>
                </a:lnTo>
                <a:lnTo>
                  <a:pt x="5280" y="11096"/>
                </a:lnTo>
                <a:lnTo>
                  <a:pt x="5451" y="11145"/>
                </a:lnTo>
                <a:lnTo>
                  <a:pt x="5621" y="11169"/>
                </a:lnTo>
                <a:lnTo>
                  <a:pt x="5645" y="11339"/>
                </a:lnTo>
                <a:lnTo>
                  <a:pt x="5548" y="11364"/>
                </a:lnTo>
                <a:lnTo>
                  <a:pt x="5426" y="11412"/>
                </a:lnTo>
                <a:lnTo>
                  <a:pt x="5426" y="11437"/>
                </a:lnTo>
                <a:lnTo>
                  <a:pt x="5451" y="11461"/>
                </a:lnTo>
                <a:lnTo>
                  <a:pt x="5548" y="11485"/>
                </a:lnTo>
                <a:lnTo>
                  <a:pt x="5670" y="11485"/>
                </a:lnTo>
                <a:lnTo>
                  <a:pt x="5694" y="11607"/>
                </a:lnTo>
                <a:lnTo>
                  <a:pt x="5548" y="11631"/>
                </a:lnTo>
                <a:lnTo>
                  <a:pt x="5426" y="11656"/>
                </a:lnTo>
                <a:lnTo>
                  <a:pt x="5378" y="11704"/>
                </a:lnTo>
                <a:lnTo>
                  <a:pt x="5353" y="11777"/>
                </a:lnTo>
                <a:lnTo>
                  <a:pt x="5378" y="11850"/>
                </a:lnTo>
                <a:lnTo>
                  <a:pt x="5402" y="11874"/>
                </a:lnTo>
                <a:lnTo>
                  <a:pt x="5426" y="11874"/>
                </a:lnTo>
                <a:lnTo>
                  <a:pt x="5548" y="11899"/>
                </a:lnTo>
                <a:lnTo>
                  <a:pt x="5718" y="11899"/>
                </a:lnTo>
                <a:lnTo>
                  <a:pt x="5718" y="12045"/>
                </a:lnTo>
                <a:lnTo>
                  <a:pt x="5548" y="12093"/>
                </a:lnTo>
                <a:lnTo>
                  <a:pt x="5402" y="12166"/>
                </a:lnTo>
                <a:lnTo>
                  <a:pt x="5402" y="12191"/>
                </a:lnTo>
                <a:lnTo>
                  <a:pt x="5548" y="12264"/>
                </a:lnTo>
                <a:lnTo>
                  <a:pt x="5645" y="12288"/>
                </a:lnTo>
                <a:lnTo>
                  <a:pt x="5718" y="12288"/>
                </a:lnTo>
                <a:lnTo>
                  <a:pt x="5718" y="12434"/>
                </a:lnTo>
                <a:lnTo>
                  <a:pt x="5597" y="12434"/>
                </a:lnTo>
                <a:lnTo>
                  <a:pt x="5451" y="12458"/>
                </a:lnTo>
                <a:lnTo>
                  <a:pt x="5378" y="12483"/>
                </a:lnTo>
                <a:lnTo>
                  <a:pt x="5305" y="12556"/>
                </a:lnTo>
                <a:lnTo>
                  <a:pt x="5280" y="12604"/>
                </a:lnTo>
                <a:lnTo>
                  <a:pt x="5280" y="12653"/>
                </a:lnTo>
                <a:lnTo>
                  <a:pt x="5305" y="12677"/>
                </a:lnTo>
                <a:lnTo>
                  <a:pt x="5353" y="12726"/>
                </a:lnTo>
                <a:lnTo>
                  <a:pt x="5499" y="12726"/>
                </a:lnTo>
                <a:lnTo>
                  <a:pt x="5645" y="12702"/>
                </a:lnTo>
                <a:lnTo>
                  <a:pt x="5743" y="12702"/>
                </a:lnTo>
                <a:lnTo>
                  <a:pt x="5718" y="13018"/>
                </a:lnTo>
                <a:lnTo>
                  <a:pt x="5621" y="13018"/>
                </a:lnTo>
                <a:lnTo>
                  <a:pt x="5451" y="13067"/>
                </a:lnTo>
                <a:lnTo>
                  <a:pt x="5305" y="13115"/>
                </a:lnTo>
                <a:lnTo>
                  <a:pt x="5280" y="13140"/>
                </a:lnTo>
                <a:lnTo>
                  <a:pt x="5280" y="13164"/>
                </a:lnTo>
                <a:lnTo>
                  <a:pt x="5305" y="13188"/>
                </a:lnTo>
                <a:lnTo>
                  <a:pt x="5670" y="13213"/>
                </a:lnTo>
                <a:lnTo>
                  <a:pt x="5718" y="13213"/>
                </a:lnTo>
                <a:lnTo>
                  <a:pt x="5718" y="13407"/>
                </a:lnTo>
                <a:lnTo>
                  <a:pt x="5597" y="13432"/>
                </a:lnTo>
                <a:lnTo>
                  <a:pt x="5475" y="13432"/>
                </a:lnTo>
                <a:lnTo>
                  <a:pt x="5378" y="13480"/>
                </a:lnTo>
                <a:lnTo>
                  <a:pt x="5305" y="13578"/>
                </a:lnTo>
                <a:lnTo>
                  <a:pt x="5305" y="13602"/>
                </a:lnTo>
                <a:lnTo>
                  <a:pt x="5329" y="13651"/>
                </a:lnTo>
                <a:lnTo>
                  <a:pt x="5451" y="13675"/>
                </a:lnTo>
                <a:lnTo>
                  <a:pt x="5572" y="13699"/>
                </a:lnTo>
                <a:lnTo>
                  <a:pt x="5718" y="13724"/>
                </a:lnTo>
                <a:lnTo>
                  <a:pt x="5718" y="13870"/>
                </a:lnTo>
                <a:lnTo>
                  <a:pt x="5621" y="13894"/>
                </a:lnTo>
                <a:lnTo>
                  <a:pt x="5353" y="13943"/>
                </a:lnTo>
                <a:lnTo>
                  <a:pt x="5305" y="13967"/>
                </a:lnTo>
                <a:lnTo>
                  <a:pt x="5280" y="14016"/>
                </a:lnTo>
                <a:lnTo>
                  <a:pt x="5305" y="14064"/>
                </a:lnTo>
                <a:lnTo>
                  <a:pt x="5329" y="14089"/>
                </a:lnTo>
                <a:lnTo>
                  <a:pt x="5402" y="14137"/>
                </a:lnTo>
                <a:lnTo>
                  <a:pt x="5499" y="14162"/>
                </a:lnTo>
                <a:lnTo>
                  <a:pt x="5718" y="14186"/>
                </a:lnTo>
                <a:lnTo>
                  <a:pt x="5694" y="14381"/>
                </a:lnTo>
                <a:lnTo>
                  <a:pt x="5524" y="14405"/>
                </a:lnTo>
                <a:lnTo>
                  <a:pt x="5378" y="14454"/>
                </a:lnTo>
                <a:lnTo>
                  <a:pt x="5305" y="14502"/>
                </a:lnTo>
                <a:lnTo>
                  <a:pt x="5232" y="14551"/>
                </a:lnTo>
                <a:lnTo>
                  <a:pt x="5232" y="14575"/>
                </a:lnTo>
                <a:lnTo>
                  <a:pt x="5256" y="14624"/>
                </a:lnTo>
                <a:lnTo>
                  <a:pt x="5402" y="14648"/>
                </a:lnTo>
                <a:lnTo>
                  <a:pt x="5694" y="14648"/>
                </a:lnTo>
                <a:lnTo>
                  <a:pt x="5694" y="14819"/>
                </a:lnTo>
                <a:lnTo>
                  <a:pt x="5475" y="14819"/>
                </a:lnTo>
                <a:lnTo>
                  <a:pt x="5402" y="14843"/>
                </a:lnTo>
                <a:lnTo>
                  <a:pt x="5329" y="14867"/>
                </a:lnTo>
                <a:lnTo>
                  <a:pt x="5305" y="14916"/>
                </a:lnTo>
                <a:lnTo>
                  <a:pt x="5280" y="14940"/>
                </a:lnTo>
                <a:lnTo>
                  <a:pt x="5280" y="14989"/>
                </a:lnTo>
                <a:lnTo>
                  <a:pt x="5305" y="15038"/>
                </a:lnTo>
                <a:lnTo>
                  <a:pt x="5378" y="15086"/>
                </a:lnTo>
                <a:lnTo>
                  <a:pt x="5475" y="15111"/>
                </a:lnTo>
                <a:lnTo>
                  <a:pt x="5572" y="15135"/>
                </a:lnTo>
                <a:lnTo>
                  <a:pt x="5670" y="15159"/>
                </a:lnTo>
                <a:lnTo>
                  <a:pt x="5670" y="15354"/>
                </a:lnTo>
                <a:lnTo>
                  <a:pt x="5548" y="15354"/>
                </a:lnTo>
                <a:lnTo>
                  <a:pt x="5451" y="15330"/>
                </a:lnTo>
                <a:lnTo>
                  <a:pt x="5353" y="15378"/>
                </a:lnTo>
                <a:lnTo>
                  <a:pt x="5329" y="15403"/>
                </a:lnTo>
                <a:lnTo>
                  <a:pt x="5305" y="15427"/>
                </a:lnTo>
                <a:lnTo>
                  <a:pt x="5329" y="15500"/>
                </a:lnTo>
                <a:lnTo>
                  <a:pt x="5378" y="15524"/>
                </a:lnTo>
                <a:lnTo>
                  <a:pt x="5426" y="15549"/>
                </a:lnTo>
                <a:lnTo>
                  <a:pt x="5524" y="15573"/>
                </a:lnTo>
                <a:lnTo>
                  <a:pt x="5645" y="15597"/>
                </a:lnTo>
                <a:lnTo>
                  <a:pt x="5645" y="15719"/>
                </a:lnTo>
                <a:lnTo>
                  <a:pt x="5305" y="15768"/>
                </a:lnTo>
                <a:lnTo>
                  <a:pt x="5280" y="15792"/>
                </a:lnTo>
                <a:lnTo>
                  <a:pt x="5280" y="15816"/>
                </a:lnTo>
                <a:lnTo>
                  <a:pt x="5280" y="15841"/>
                </a:lnTo>
                <a:lnTo>
                  <a:pt x="5305" y="15865"/>
                </a:lnTo>
                <a:lnTo>
                  <a:pt x="5621" y="15889"/>
                </a:lnTo>
                <a:lnTo>
                  <a:pt x="5621" y="16108"/>
                </a:lnTo>
                <a:lnTo>
                  <a:pt x="5524" y="16133"/>
                </a:lnTo>
                <a:lnTo>
                  <a:pt x="5378" y="16157"/>
                </a:lnTo>
                <a:lnTo>
                  <a:pt x="5305" y="16181"/>
                </a:lnTo>
                <a:lnTo>
                  <a:pt x="5256" y="16230"/>
                </a:lnTo>
                <a:lnTo>
                  <a:pt x="5232" y="16254"/>
                </a:lnTo>
                <a:lnTo>
                  <a:pt x="5256" y="16279"/>
                </a:lnTo>
                <a:lnTo>
                  <a:pt x="5305" y="16327"/>
                </a:lnTo>
                <a:lnTo>
                  <a:pt x="5353" y="16352"/>
                </a:lnTo>
                <a:lnTo>
                  <a:pt x="5475" y="16376"/>
                </a:lnTo>
                <a:lnTo>
                  <a:pt x="5597" y="16376"/>
                </a:lnTo>
                <a:lnTo>
                  <a:pt x="5572" y="16571"/>
                </a:lnTo>
                <a:lnTo>
                  <a:pt x="5572" y="16668"/>
                </a:lnTo>
                <a:lnTo>
                  <a:pt x="5280" y="16668"/>
                </a:lnTo>
                <a:lnTo>
                  <a:pt x="5207" y="16692"/>
                </a:lnTo>
                <a:lnTo>
                  <a:pt x="5159" y="16741"/>
                </a:lnTo>
                <a:lnTo>
                  <a:pt x="5159" y="16790"/>
                </a:lnTo>
                <a:lnTo>
                  <a:pt x="5207" y="16838"/>
                </a:lnTo>
                <a:lnTo>
                  <a:pt x="5256" y="16863"/>
                </a:lnTo>
                <a:lnTo>
                  <a:pt x="5402" y="16887"/>
                </a:lnTo>
                <a:lnTo>
                  <a:pt x="5548" y="16887"/>
                </a:lnTo>
                <a:lnTo>
                  <a:pt x="5524" y="17082"/>
                </a:lnTo>
                <a:lnTo>
                  <a:pt x="5426" y="17106"/>
                </a:lnTo>
                <a:lnTo>
                  <a:pt x="5280" y="17130"/>
                </a:lnTo>
                <a:lnTo>
                  <a:pt x="5207" y="17155"/>
                </a:lnTo>
                <a:lnTo>
                  <a:pt x="5134" y="17203"/>
                </a:lnTo>
                <a:lnTo>
                  <a:pt x="5134" y="17228"/>
                </a:lnTo>
                <a:lnTo>
                  <a:pt x="5134" y="17252"/>
                </a:lnTo>
                <a:lnTo>
                  <a:pt x="5207" y="17276"/>
                </a:lnTo>
                <a:lnTo>
                  <a:pt x="5280" y="17276"/>
                </a:lnTo>
                <a:lnTo>
                  <a:pt x="5426" y="17301"/>
                </a:lnTo>
                <a:lnTo>
                  <a:pt x="5499" y="17301"/>
                </a:lnTo>
                <a:lnTo>
                  <a:pt x="5475" y="17544"/>
                </a:lnTo>
                <a:lnTo>
                  <a:pt x="5378" y="17544"/>
                </a:lnTo>
                <a:lnTo>
                  <a:pt x="5256" y="17593"/>
                </a:lnTo>
                <a:lnTo>
                  <a:pt x="5183" y="17641"/>
                </a:lnTo>
                <a:lnTo>
                  <a:pt x="5183" y="17666"/>
                </a:lnTo>
                <a:lnTo>
                  <a:pt x="5183" y="17690"/>
                </a:lnTo>
                <a:lnTo>
                  <a:pt x="5207" y="17739"/>
                </a:lnTo>
                <a:lnTo>
                  <a:pt x="5256" y="17763"/>
                </a:lnTo>
                <a:lnTo>
                  <a:pt x="5378" y="17787"/>
                </a:lnTo>
                <a:lnTo>
                  <a:pt x="5451" y="17812"/>
                </a:lnTo>
                <a:lnTo>
                  <a:pt x="5426" y="17982"/>
                </a:lnTo>
                <a:lnTo>
                  <a:pt x="5329" y="17982"/>
                </a:lnTo>
                <a:lnTo>
                  <a:pt x="5086" y="18006"/>
                </a:lnTo>
                <a:lnTo>
                  <a:pt x="5037" y="18031"/>
                </a:lnTo>
                <a:lnTo>
                  <a:pt x="5013" y="18055"/>
                </a:lnTo>
                <a:lnTo>
                  <a:pt x="5013" y="18104"/>
                </a:lnTo>
                <a:lnTo>
                  <a:pt x="5061" y="18152"/>
                </a:lnTo>
                <a:lnTo>
                  <a:pt x="5159" y="18201"/>
                </a:lnTo>
                <a:lnTo>
                  <a:pt x="5280" y="18225"/>
                </a:lnTo>
                <a:lnTo>
                  <a:pt x="5402" y="18225"/>
                </a:lnTo>
                <a:lnTo>
                  <a:pt x="5402" y="18420"/>
                </a:lnTo>
                <a:lnTo>
                  <a:pt x="5353" y="18420"/>
                </a:lnTo>
                <a:lnTo>
                  <a:pt x="5207" y="18444"/>
                </a:lnTo>
                <a:lnTo>
                  <a:pt x="5134" y="18469"/>
                </a:lnTo>
                <a:lnTo>
                  <a:pt x="5086" y="18517"/>
                </a:lnTo>
                <a:lnTo>
                  <a:pt x="5061" y="18566"/>
                </a:lnTo>
                <a:lnTo>
                  <a:pt x="5086" y="18615"/>
                </a:lnTo>
                <a:lnTo>
                  <a:pt x="5134" y="18663"/>
                </a:lnTo>
                <a:lnTo>
                  <a:pt x="5183" y="18688"/>
                </a:lnTo>
                <a:lnTo>
                  <a:pt x="5329" y="18712"/>
                </a:lnTo>
                <a:lnTo>
                  <a:pt x="5378" y="18712"/>
                </a:lnTo>
                <a:lnTo>
                  <a:pt x="5353" y="18907"/>
                </a:lnTo>
                <a:lnTo>
                  <a:pt x="5280" y="18907"/>
                </a:lnTo>
                <a:lnTo>
                  <a:pt x="5183" y="18955"/>
                </a:lnTo>
                <a:lnTo>
                  <a:pt x="5159" y="18980"/>
                </a:lnTo>
                <a:lnTo>
                  <a:pt x="5159" y="19004"/>
                </a:lnTo>
                <a:lnTo>
                  <a:pt x="5159" y="19053"/>
                </a:lnTo>
                <a:lnTo>
                  <a:pt x="5183" y="19077"/>
                </a:lnTo>
                <a:lnTo>
                  <a:pt x="5256" y="19126"/>
                </a:lnTo>
                <a:lnTo>
                  <a:pt x="5353" y="19126"/>
                </a:lnTo>
                <a:lnTo>
                  <a:pt x="5353" y="19539"/>
                </a:lnTo>
                <a:lnTo>
                  <a:pt x="5353" y="19637"/>
                </a:lnTo>
                <a:lnTo>
                  <a:pt x="5402" y="19710"/>
                </a:lnTo>
                <a:lnTo>
                  <a:pt x="5475" y="19758"/>
                </a:lnTo>
                <a:lnTo>
                  <a:pt x="5548" y="19783"/>
                </a:lnTo>
                <a:lnTo>
                  <a:pt x="5572" y="19807"/>
                </a:lnTo>
                <a:lnTo>
                  <a:pt x="5718" y="19953"/>
                </a:lnTo>
                <a:lnTo>
                  <a:pt x="5840" y="20074"/>
                </a:lnTo>
                <a:lnTo>
                  <a:pt x="5986" y="20220"/>
                </a:lnTo>
                <a:lnTo>
                  <a:pt x="6132" y="20366"/>
                </a:lnTo>
                <a:lnTo>
                  <a:pt x="5961" y="20366"/>
                </a:lnTo>
                <a:lnTo>
                  <a:pt x="5816" y="20342"/>
                </a:lnTo>
                <a:lnTo>
                  <a:pt x="5670" y="20318"/>
                </a:lnTo>
                <a:lnTo>
                  <a:pt x="5524" y="20269"/>
                </a:lnTo>
                <a:lnTo>
                  <a:pt x="5378" y="20196"/>
                </a:lnTo>
                <a:lnTo>
                  <a:pt x="5232" y="20099"/>
                </a:lnTo>
                <a:lnTo>
                  <a:pt x="5086" y="20001"/>
                </a:lnTo>
                <a:lnTo>
                  <a:pt x="4940" y="19928"/>
                </a:lnTo>
                <a:lnTo>
                  <a:pt x="4818" y="19539"/>
                </a:lnTo>
                <a:lnTo>
                  <a:pt x="4721" y="19126"/>
                </a:lnTo>
                <a:lnTo>
                  <a:pt x="4672" y="18712"/>
                </a:lnTo>
                <a:lnTo>
                  <a:pt x="4623" y="18274"/>
                </a:lnTo>
                <a:lnTo>
                  <a:pt x="4575" y="17447"/>
                </a:lnTo>
                <a:lnTo>
                  <a:pt x="4526" y="16619"/>
                </a:lnTo>
                <a:lnTo>
                  <a:pt x="4477" y="15670"/>
                </a:lnTo>
                <a:lnTo>
                  <a:pt x="4429" y="14721"/>
                </a:lnTo>
                <a:lnTo>
                  <a:pt x="4404" y="14235"/>
                </a:lnTo>
                <a:lnTo>
                  <a:pt x="4380" y="13894"/>
                </a:lnTo>
                <a:lnTo>
                  <a:pt x="4331" y="13505"/>
                </a:lnTo>
                <a:lnTo>
                  <a:pt x="4258" y="13140"/>
                </a:lnTo>
                <a:lnTo>
                  <a:pt x="4161" y="12775"/>
                </a:lnTo>
                <a:lnTo>
                  <a:pt x="4112" y="12629"/>
                </a:lnTo>
                <a:lnTo>
                  <a:pt x="4039" y="12483"/>
                </a:lnTo>
                <a:lnTo>
                  <a:pt x="3966" y="12361"/>
                </a:lnTo>
                <a:lnTo>
                  <a:pt x="3893" y="12288"/>
                </a:lnTo>
                <a:lnTo>
                  <a:pt x="3820" y="12264"/>
                </a:lnTo>
                <a:lnTo>
                  <a:pt x="3577" y="12264"/>
                </a:lnTo>
                <a:lnTo>
                  <a:pt x="3504" y="12288"/>
                </a:lnTo>
                <a:lnTo>
                  <a:pt x="3407" y="12385"/>
                </a:lnTo>
                <a:lnTo>
                  <a:pt x="3334" y="12507"/>
                </a:lnTo>
                <a:lnTo>
                  <a:pt x="3309" y="12483"/>
                </a:lnTo>
                <a:lnTo>
                  <a:pt x="3188" y="12483"/>
                </a:lnTo>
                <a:lnTo>
                  <a:pt x="3066" y="12531"/>
                </a:lnTo>
                <a:lnTo>
                  <a:pt x="3042" y="12556"/>
                </a:lnTo>
                <a:lnTo>
                  <a:pt x="3042" y="12604"/>
                </a:lnTo>
                <a:lnTo>
                  <a:pt x="3066" y="12653"/>
                </a:lnTo>
                <a:lnTo>
                  <a:pt x="3115" y="12677"/>
                </a:lnTo>
                <a:lnTo>
                  <a:pt x="3236" y="12702"/>
                </a:lnTo>
                <a:lnTo>
                  <a:pt x="3261" y="12702"/>
                </a:lnTo>
                <a:lnTo>
                  <a:pt x="3212" y="12848"/>
                </a:lnTo>
                <a:lnTo>
                  <a:pt x="3042" y="12872"/>
                </a:lnTo>
                <a:lnTo>
                  <a:pt x="2871" y="12921"/>
                </a:lnTo>
                <a:lnTo>
                  <a:pt x="2871" y="12945"/>
                </a:lnTo>
                <a:lnTo>
                  <a:pt x="2871" y="12969"/>
                </a:lnTo>
                <a:lnTo>
                  <a:pt x="3017" y="13018"/>
                </a:lnTo>
                <a:lnTo>
                  <a:pt x="3163" y="13042"/>
                </a:lnTo>
                <a:lnTo>
                  <a:pt x="3139" y="13140"/>
                </a:lnTo>
                <a:lnTo>
                  <a:pt x="2969" y="13140"/>
                </a:lnTo>
                <a:lnTo>
                  <a:pt x="2847" y="13164"/>
                </a:lnTo>
                <a:lnTo>
                  <a:pt x="2725" y="13213"/>
                </a:lnTo>
                <a:lnTo>
                  <a:pt x="2701" y="13237"/>
                </a:lnTo>
                <a:lnTo>
                  <a:pt x="2701" y="13261"/>
                </a:lnTo>
                <a:lnTo>
                  <a:pt x="2701" y="13286"/>
                </a:lnTo>
                <a:lnTo>
                  <a:pt x="2725" y="13310"/>
                </a:lnTo>
                <a:lnTo>
                  <a:pt x="2847" y="13359"/>
                </a:lnTo>
                <a:lnTo>
                  <a:pt x="2969" y="13383"/>
                </a:lnTo>
                <a:lnTo>
                  <a:pt x="3090" y="13383"/>
                </a:lnTo>
                <a:lnTo>
                  <a:pt x="3066" y="13529"/>
                </a:lnTo>
                <a:lnTo>
                  <a:pt x="2847" y="13553"/>
                </a:lnTo>
                <a:lnTo>
                  <a:pt x="2750" y="13602"/>
                </a:lnTo>
                <a:lnTo>
                  <a:pt x="2652" y="13651"/>
                </a:lnTo>
                <a:lnTo>
                  <a:pt x="2628" y="13699"/>
                </a:lnTo>
                <a:lnTo>
                  <a:pt x="2652" y="13724"/>
                </a:lnTo>
                <a:lnTo>
                  <a:pt x="2847" y="13748"/>
                </a:lnTo>
                <a:lnTo>
                  <a:pt x="3042" y="13772"/>
                </a:lnTo>
                <a:lnTo>
                  <a:pt x="3042" y="13870"/>
                </a:lnTo>
                <a:lnTo>
                  <a:pt x="2920" y="13870"/>
                </a:lnTo>
                <a:lnTo>
                  <a:pt x="2774" y="13918"/>
                </a:lnTo>
                <a:lnTo>
                  <a:pt x="2701" y="13943"/>
                </a:lnTo>
                <a:lnTo>
                  <a:pt x="2628" y="13991"/>
                </a:lnTo>
                <a:lnTo>
                  <a:pt x="2628" y="14016"/>
                </a:lnTo>
                <a:lnTo>
                  <a:pt x="2701" y="14064"/>
                </a:lnTo>
                <a:lnTo>
                  <a:pt x="2798" y="14113"/>
                </a:lnTo>
                <a:lnTo>
                  <a:pt x="2896" y="14137"/>
                </a:lnTo>
                <a:lnTo>
                  <a:pt x="3017" y="14137"/>
                </a:lnTo>
                <a:lnTo>
                  <a:pt x="2993" y="14283"/>
                </a:lnTo>
                <a:lnTo>
                  <a:pt x="2871" y="14283"/>
                </a:lnTo>
                <a:lnTo>
                  <a:pt x="2725" y="14308"/>
                </a:lnTo>
                <a:lnTo>
                  <a:pt x="2677" y="14332"/>
                </a:lnTo>
                <a:lnTo>
                  <a:pt x="2604" y="14381"/>
                </a:lnTo>
                <a:lnTo>
                  <a:pt x="2604" y="14405"/>
                </a:lnTo>
                <a:lnTo>
                  <a:pt x="2579" y="14429"/>
                </a:lnTo>
                <a:lnTo>
                  <a:pt x="2604" y="14502"/>
                </a:lnTo>
                <a:lnTo>
                  <a:pt x="2677" y="14551"/>
                </a:lnTo>
                <a:lnTo>
                  <a:pt x="2725" y="14575"/>
                </a:lnTo>
                <a:lnTo>
                  <a:pt x="2871" y="14600"/>
                </a:lnTo>
                <a:lnTo>
                  <a:pt x="2969" y="14600"/>
                </a:lnTo>
                <a:lnTo>
                  <a:pt x="2969" y="14721"/>
                </a:lnTo>
                <a:lnTo>
                  <a:pt x="2969" y="14794"/>
                </a:lnTo>
                <a:lnTo>
                  <a:pt x="2774" y="14819"/>
                </a:lnTo>
                <a:lnTo>
                  <a:pt x="2628" y="14843"/>
                </a:lnTo>
                <a:lnTo>
                  <a:pt x="2555" y="14892"/>
                </a:lnTo>
                <a:lnTo>
                  <a:pt x="2506" y="14940"/>
                </a:lnTo>
                <a:lnTo>
                  <a:pt x="2482" y="14989"/>
                </a:lnTo>
                <a:lnTo>
                  <a:pt x="2506" y="15013"/>
                </a:lnTo>
                <a:lnTo>
                  <a:pt x="2579" y="15038"/>
                </a:lnTo>
                <a:lnTo>
                  <a:pt x="2652" y="15062"/>
                </a:lnTo>
                <a:lnTo>
                  <a:pt x="2823" y="15062"/>
                </a:lnTo>
                <a:lnTo>
                  <a:pt x="2944" y="15038"/>
                </a:lnTo>
                <a:lnTo>
                  <a:pt x="2944" y="15232"/>
                </a:lnTo>
                <a:lnTo>
                  <a:pt x="2871" y="15232"/>
                </a:lnTo>
                <a:lnTo>
                  <a:pt x="2677" y="15257"/>
                </a:lnTo>
                <a:lnTo>
                  <a:pt x="2506" y="15305"/>
                </a:lnTo>
                <a:lnTo>
                  <a:pt x="2506" y="15330"/>
                </a:lnTo>
                <a:lnTo>
                  <a:pt x="2506" y="15354"/>
                </a:lnTo>
                <a:lnTo>
                  <a:pt x="2701" y="15378"/>
                </a:lnTo>
                <a:lnTo>
                  <a:pt x="2920" y="15403"/>
                </a:lnTo>
                <a:lnTo>
                  <a:pt x="2920" y="15622"/>
                </a:lnTo>
                <a:lnTo>
                  <a:pt x="2798" y="15646"/>
                </a:lnTo>
                <a:lnTo>
                  <a:pt x="2652" y="15695"/>
                </a:lnTo>
                <a:lnTo>
                  <a:pt x="2506" y="15768"/>
                </a:lnTo>
                <a:lnTo>
                  <a:pt x="2506" y="15792"/>
                </a:lnTo>
                <a:lnTo>
                  <a:pt x="2506" y="15816"/>
                </a:lnTo>
                <a:lnTo>
                  <a:pt x="2798" y="15841"/>
                </a:lnTo>
                <a:lnTo>
                  <a:pt x="2896" y="15841"/>
                </a:lnTo>
                <a:lnTo>
                  <a:pt x="2896" y="15914"/>
                </a:lnTo>
                <a:lnTo>
                  <a:pt x="2750" y="15938"/>
                </a:lnTo>
                <a:lnTo>
                  <a:pt x="2604" y="15987"/>
                </a:lnTo>
                <a:lnTo>
                  <a:pt x="2482" y="16060"/>
                </a:lnTo>
                <a:lnTo>
                  <a:pt x="2433" y="16108"/>
                </a:lnTo>
                <a:lnTo>
                  <a:pt x="2433" y="16157"/>
                </a:lnTo>
                <a:lnTo>
                  <a:pt x="2433" y="16181"/>
                </a:lnTo>
                <a:lnTo>
                  <a:pt x="2506" y="16230"/>
                </a:lnTo>
                <a:lnTo>
                  <a:pt x="2579" y="16254"/>
                </a:lnTo>
                <a:lnTo>
                  <a:pt x="2725" y="16254"/>
                </a:lnTo>
                <a:lnTo>
                  <a:pt x="2896" y="16230"/>
                </a:lnTo>
                <a:lnTo>
                  <a:pt x="2871" y="16425"/>
                </a:lnTo>
                <a:lnTo>
                  <a:pt x="2628" y="16473"/>
                </a:lnTo>
                <a:lnTo>
                  <a:pt x="2506" y="16498"/>
                </a:lnTo>
                <a:lnTo>
                  <a:pt x="2409" y="16546"/>
                </a:lnTo>
                <a:lnTo>
                  <a:pt x="2409" y="16571"/>
                </a:lnTo>
                <a:lnTo>
                  <a:pt x="2409" y="16595"/>
                </a:lnTo>
                <a:lnTo>
                  <a:pt x="2506" y="16644"/>
                </a:lnTo>
                <a:lnTo>
                  <a:pt x="2628" y="16668"/>
                </a:lnTo>
                <a:lnTo>
                  <a:pt x="2871" y="16692"/>
                </a:lnTo>
                <a:lnTo>
                  <a:pt x="2847" y="16936"/>
                </a:lnTo>
                <a:lnTo>
                  <a:pt x="2701" y="16936"/>
                </a:lnTo>
                <a:lnTo>
                  <a:pt x="2555" y="16960"/>
                </a:lnTo>
                <a:lnTo>
                  <a:pt x="2458" y="16984"/>
                </a:lnTo>
                <a:lnTo>
                  <a:pt x="2409" y="17033"/>
                </a:lnTo>
                <a:lnTo>
                  <a:pt x="2385" y="17057"/>
                </a:lnTo>
                <a:lnTo>
                  <a:pt x="2433" y="17106"/>
                </a:lnTo>
                <a:lnTo>
                  <a:pt x="2482" y="17130"/>
                </a:lnTo>
                <a:lnTo>
                  <a:pt x="2604" y="17155"/>
                </a:lnTo>
                <a:lnTo>
                  <a:pt x="2847" y="17155"/>
                </a:lnTo>
                <a:lnTo>
                  <a:pt x="2823" y="17349"/>
                </a:lnTo>
                <a:lnTo>
                  <a:pt x="2701" y="17398"/>
                </a:lnTo>
                <a:lnTo>
                  <a:pt x="2604" y="17447"/>
                </a:lnTo>
                <a:lnTo>
                  <a:pt x="2506" y="17495"/>
                </a:lnTo>
                <a:lnTo>
                  <a:pt x="2458" y="17568"/>
                </a:lnTo>
                <a:lnTo>
                  <a:pt x="2433" y="17593"/>
                </a:lnTo>
                <a:lnTo>
                  <a:pt x="2458" y="17641"/>
                </a:lnTo>
                <a:lnTo>
                  <a:pt x="2458" y="17666"/>
                </a:lnTo>
                <a:lnTo>
                  <a:pt x="2506" y="17690"/>
                </a:lnTo>
                <a:lnTo>
                  <a:pt x="2652" y="17690"/>
                </a:lnTo>
                <a:lnTo>
                  <a:pt x="2823" y="17641"/>
                </a:lnTo>
                <a:lnTo>
                  <a:pt x="2798" y="17860"/>
                </a:lnTo>
                <a:lnTo>
                  <a:pt x="2628" y="17933"/>
                </a:lnTo>
                <a:lnTo>
                  <a:pt x="2506" y="17958"/>
                </a:lnTo>
                <a:lnTo>
                  <a:pt x="2482" y="17958"/>
                </a:lnTo>
                <a:lnTo>
                  <a:pt x="2458" y="17982"/>
                </a:lnTo>
                <a:lnTo>
                  <a:pt x="2458" y="18006"/>
                </a:lnTo>
                <a:lnTo>
                  <a:pt x="2482" y="18031"/>
                </a:lnTo>
                <a:lnTo>
                  <a:pt x="2628" y="18055"/>
                </a:lnTo>
                <a:lnTo>
                  <a:pt x="2798" y="18055"/>
                </a:lnTo>
                <a:lnTo>
                  <a:pt x="2774" y="18298"/>
                </a:lnTo>
                <a:lnTo>
                  <a:pt x="2725" y="18298"/>
                </a:lnTo>
                <a:lnTo>
                  <a:pt x="2628" y="18323"/>
                </a:lnTo>
                <a:lnTo>
                  <a:pt x="2506" y="18371"/>
                </a:lnTo>
                <a:lnTo>
                  <a:pt x="2482" y="18396"/>
                </a:lnTo>
                <a:lnTo>
                  <a:pt x="2482" y="18420"/>
                </a:lnTo>
                <a:lnTo>
                  <a:pt x="2482" y="18444"/>
                </a:lnTo>
                <a:lnTo>
                  <a:pt x="2506" y="18444"/>
                </a:lnTo>
                <a:lnTo>
                  <a:pt x="2604" y="18493"/>
                </a:lnTo>
                <a:lnTo>
                  <a:pt x="2725" y="18542"/>
                </a:lnTo>
                <a:lnTo>
                  <a:pt x="2750" y="18542"/>
                </a:lnTo>
                <a:lnTo>
                  <a:pt x="2725" y="18688"/>
                </a:lnTo>
                <a:lnTo>
                  <a:pt x="2628" y="18712"/>
                </a:lnTo>
                <a:lnTo>
                  <a:pt x="2506" y="18712"/>
                </a:lnTo>
                <a:lnTo>
                  <a:pt x="2458" y="18736"/>
                </a:lnTo>
                <a:lnTo>
                  <a:pt x="2409" y="18761"/>
                </a:lnTo>
                <a:lnTo>
                  <a:pt x="2385" y="18809"/>
                </a:lnTo>
                <a:lnTo>
                  <a:pt x="2385" y="18858"/>
                </a:lnTo>
                <a:lnTo>
                  <a:pt x="2433" y="18882"/>
                </a:lnTo>
                <a:lnTo>
                  <a:pt x="2482" y="18931"/>
                </a:lnTo>
                <a:lnTo>
                  <a:pt x="2604" y="18955"/>
                </a:lnTo>
                <a:lnTo>
                  <a:pt x="2701" y="18955"/>
                </a:lnTo>
                <a:lnTo>
                  <a:pt x="2677" y="19053"/>
                </a:lnTo>
                <a:lnTo>
                  <a:pt x="2604" y="19077"/>
                </a:lnTo>
                <a:lnTo>
                  <a:pt x="2555" y="19101"/>
                </a:lnTo>
                <a:lnTo>
                  <a:pt x="2433" y="19174"/>
                </a:lnTo>
                <a:lnTo>
                  <a:pt x="2433" y="19199"/>
                </a:lnTo>
                <a:lnTo>
                  <a:pt x="2433" y="19223"/>
                </a:lnTo>
                <a:lnTo>
                  <a:pt x="2531" y="19272"/>
                </a:lnTo>
                <a:lnTo>
                  <a:pt x="2628" y="19320"/>
                </a:lnTo>
                <a:lnTo>
                  <a:pt x="2604" y="19466"/>
                </a:lnTo>
                <a:lnTo>
                  <a:pt x="2458" y="19466"/>
                </a:lnTo>
                <a:lnTo>
                  <a:pt x="2360" y="19515"/>
                </a:lnTo>
                <a:lnTo>
                  <a:pt x="2336" y="19564"/>
                </a:lnTo>
                <a:lnTo>
                  <a:pt x="2360" y="19612"/>
                </a:lnTo>
                <a:lnTo>
                  <a:pt x="2385" y="19661"/>
                </a:lnTo>
                <a:lnTo>
                  <a:pt x="2433" y="19685"/>
                </a:lnTo>
                <a:lnTo>
                  <a:pt x="2531" y="19734"/>
                </a:lnTo>
                <a:lnTo>
                  <a:pt x="2458" y="19928"/>
                </a:lnTo>
                <a:lnTo>
                  <a:pt x="2312" y="20001"/>
                </a:lnTo>
                <a:lnTo>
                  <a:pt x="2166" y="20099"/>
                </a:lnTo>
                <a:lnTo>
                  <a:pt x="2020" y="20196"/>
                </a:lnTo>
                <a:lnTo>
                  <a:pt x="1874" y="20269"/>
                </a:lnTo>
                <a:lnTo>
                  <a:pt x="1728" y="20318"/>
                </a:lnTo>
                <a:lnTo>
                  <a:pt x="1582" y="20342"/>
                </a:lnTo>
                <a:lnTo>
                  <a:pt x="1436" y="20366"/>
                </a:lnTo>
                <a:lnTo>
                  <a:pt x="1265" y="20366"/>
                </a:lnTo>
                <a:lnTo>
                  <a:pt x="1411" y="20220"/>
                </a:lnTo>
                <a:lnTo>
                  <a:pt x="1557" y="20074"/>
                </a:lnTo>
                <a:lnTo>
                  <a:pt x="1679" y="19953"/>
                </a:lnTo>
                <a:lnTo>
                  <a:pt x="1825" y="19807"/>
                </a:lnTo>
                <a:lnTo>
                  <a:pt x="1849" y="19783"/>
                </a:lnTo>
                <a:lnTo>
                  <a:pt x="1922" y="19758"/>
                </a:lnTo>
                <a:lnTo>
                  <a:pt x="1995" y="19710"/>
                </a:lnTo>
                <a:lnTo>
                  <a:pt x="2020" y="19637"/>
                </a:lnTo>
                <a:lnTo>
                  <a:pt x="2044" y="19539"/>
                </a:lnTo>
                <a:lnTo>
                  <a:pt x="2020" y="18785"/>
                </a:lnTo>
                <a:lnTo>
                  <a:pt x="1971" y="18055"/>
                </a:lnTo>
                <a:lnTo>
                  <a:pt x="1825" y="16571"/>
                </a:lnTo>
                <a:lnTo>
                  <a:pt x="1752" y="15792"/>
                </a:lnTo>
                <a:lnTo>
                  <a:pt x="1703" y="15013"/>
                </a:lnTo>
                <a:lnTo>
                  <a:pt x="1679" y="13456"/>
                </a:lnTo>
                <a:lnTo>
                  <a:pt x="1655" y="12702"/>
                </a:lnTo>
                <a:lnTo>
                  <a:pt x="1679" y="11947"/>
                </a:lnTo>
                <a:lnTo>
                  <a:pt x="1703" y="11583"/>
                </a:lnTo>
                <a:lnTo>
                  <a:pt x="1752" y="11218"/>
                </a:lnTo>
                <a:lnTo>
                  <a:pt x="1825" y="10853"/>
                </a:lnTo>
                <a:lnTo>
                  <a:pt x="1922" y="10488"/>
                </a:lnTo>
                <a:lnTo>
                  <a:pt x="2044" y="10171"/>
                </a:lnTo>
                <a:lnTo>
                  <a:pt x="2166" y="9855"/>
                </a:lnTo>
                <a:lnTo>
                  <a:pt x="2287" y="9539"/>
                </a:lnTo>
                <a:lnTo>
                  <a:pt x="2360" y="9198"/>
                </a:lnTo>
                <a:lnTo>
                  <a:pt x="2385" y="8906"/>
                </a:lnTo>
                <a:lnTo>
                  <a:pt x="2385" y="8590"/>
                </a:lnTo>
                <a:lnTo>
                  <a:pt x="2385" y="8006"/>
                </a:lnTo>
                <a:lnTo>
                  <a:pt x="2458" y="7957"/>
                </a:lnTo>
                <a:lnTo>
                  <a:pt x="2482" y="7908"/>
                </a:lnTo>
                <a:lnTo>
                  <a:pt x="2506" y="7835"/>
                </a:lnTo>
                <a:lnTo>
                  <a:pt x="2506" y="7762"/>
                </a:lnTo>
                <a:lnTo>
                  <a:pt x="2506" y="7689"/>
                </a:lnTo>
                <a:lnTo>
                  <a:pt x="2458" y="7641"/>
                </a:lnTo>
                <a:lnTo>
                  <a:pt x="2385" y="7592"/>
                </a:lnTo>
                <a:lnTo>
                  <a:pt x="2312" y="7568"/>
                </a:lnTo>
                <a:lnTo>
                  <a:pt x="2214" y="7543"/>
                </a:lnTo>
                <a:lnTo>
                  <a:pt x="2141" y="7519"/>
                </a:lnTo>
                <a:lnTo>
                  <a:pt x="2093" y="7446"/>
                </a:lnTo>
                <a:lnTo>
                  <a:pt x="2044" y="7373"/>
                </a:lnTo>
                <a:lnTo>
                  <a:pt x="1947" y="7227"/>
                </a:lnTo>
                <a:lnTo>
                  <a:pt x="1898" y="7057"/>
                </a:lnTo>
                <a:lnTo>
                  <a:pt x="1874" y="6886"/>
                </a:lnTo>
                <a:lnTo>
                  <a:pt x="1874" y="6716"/>
                </a:lnTo>
                <a:lnTo>
                  <a:pt x="1898" y="6643"/>
                </a:lnTo>
                <a:lnTo>
                  <a:pt x="1971" y="6570"/>
                </a:lnTo>
                <a:lnTo>
                  <a:pt x="2093" y="6473"/>
                </a:lnTo>
                <a:lnTo>
                  <a:pt x="2117" y="6400"/>
                </a:lnTo>
                <a:lnTo>
                  <a:pt x="2117" y="6327"/>
                </a:lnTo>
                <a:lnTo>
                  <a:pt x="2093" y="6254"/>
                </a:lnTo>
                <a:lnTo>
                  <a:pt x="2020" y="6205"/>
                </a:lnTo>
                <a:lnTo>
                  <a:pt x="1947" y="6181"/>
                </a:lnTo>
                <a:lnTo>
                  <a:pt x="1849" y="6181"/>
                </a:lnTo>
                <a:lnTo>
                  <a:pt x="1801" y="6205"/>
                </a:lnTo>
                <a:lnTo>
                  <a:pt x="1728" y="6229"/>
                </a:lnTo>
                <a:lnTo>
                  <a:pt x="1630" y="6327"/>
                </a:lnTo>
                <a:lnTo>
                  <a:pt x="1557" y="6473"/>
                </a:lnTo>
                <a:lnTo>
                  <a:pt x="1484" y="6619"/>
                </a:lnTo>
                <a:lnTo>
                  <a:pt x="1460" y="6789"/>
                </a:lnTo>
                <a:lnTo>
                  <a:pt x="1460" y="6935"/>
                </a:lnTo>
                <a:lnTo>
                  <a:pt x="1460" y="7081"/>
                </a:lnTo>
                <a:lnTo>
                  <a:pt x="1533" y="7300"/>
                </a:lnTo>
                <a:lnTo>
                  <a:pt x="1630" y="7543"/>
                </a:lnTo>
                <a:lnTo>
                  <a:pt x="1606" y="7568"/>
                </a:lnTo>
                <a:lnTo>
                  <a:pt x="1533" y="7519"/>
                </a:lnTo>
                <a:lnTo>
                  <a:pt x="1411" y="7470"/>
                </a:lnTo>
                <a:lnTo>
                  <a:pt x="1363" y="7446"/>
                </a:lnTo>
                <a:lnTo>
                  <a:pt x="1290" y="7446"/>
                </a:lnTo>
                <a:lnTo>
                  <a:pt x="1265" y="7470"/>
                </a:lnTo>
                <a:lnTo>
                  <a:pt x="1241" y="7495"/>
                </a:lnTo>
                <a:lnTo>
                  <a:pt x="1241" y="7568"/>
                </a:lnTo>
                <a:lnTo>
                  <a:pt x="1290" y="7616"/>
                </a:lnTo>
                <a:lnTo>
                  <a:pt x="1363" y="7689"/>
                </a:lnTo>
                <a:lnTo>
                  <a:pt x="1460" y="7787"/>
                </a:lnTo>
                <a:lnTo>
                  <a:pt x="1436" y="7860"/>
                </a:lnTo>
                <a:lnTo>
                  <a:pt x="1314" y="7811"/>
                </a:lnTo>
                <a:lnTo>
                  <a:pt x="1192" y="7762"/>
                </a:lnTo>
                <a:lnTo>
                  <a:pt x="1071" y="7738"/>
                </a:lnTo>
                <a:lnTo>
                  <a:pt x="1022" y="7762"/>
                </a:lnTo>
                <a:lnTo>
                  <a:pt x="998" y="7811"/>
                </a:lnTo>
                <a:lnTo>
                  <a:pt x="1022" y="7835"/>
                </a:lnTo>
                <a:lnTo>
                  <a:pt x="1071" y="7908"/>
                </a:lnTo>
                <a:lnTo>
                  <a:pt x="1144" y="7981"/>
                </a:lnTo>
                <a:lnTo>
                  <a:pt x="1314" y="8103"/>
                </a:lnTo>
                <a:lnTo>
                  <a:pt x="1265" y="8249"/>
                </a:lnTo>
                <a:lnTo>
                  <a:pt x="1168" y="8225"/>
                </a:lnTo>
                <a:lnTo>
                  <a:pt x="1095" y="8200"/>
                </a:lnTo>
                <a:lnTo>
                  <a:pt x="998" y="8225"/>
                </a:lnTo>
                <a:lnTo>
                  <a:pt x="949" y="8249"/>
                </a:lnTo>
                <a:lnTo>
                  <a:pt x="949" y="8273"/>
                </a:lnTo>
                <a:lnTo>
                  <a:pt x="949" y="8322"/>
                </a:lnTo>
                <a:lnTo>
                  <a:pt x="1022" y="8371"/>
                </a:lnTo>
                <a:lnTo>
                  <a:pt x="1095" y="8419"/>
                </a:lnTo>
                <a:lnTo>
                  <a:pt x="1192" y="8444"/>
                </a:lnTo>
                <a:lnTo>
                  <a:pt x="1168" y="8468"/>
                </a:lnTo>
                <a:lnTo>
                  <a:pt x="973" y="8468"/>
                </a:lnTo>
                <a:lnTo>
                  <a:pt x="900" y="8492"/>
                </a:lnTo>
                <a:lnTo>
                  <a:pt x="852" y="8541"/>
                </a:lnTo>
                <a:lnTo>
                  <a:pt x="827" y="8565"/>
                </a:lnTo>
                <a:lnTo>
                  <a:pt x="803" y="8614"/>
                </a:lnTo>
                <a:lnTo>
                  <a:pt x="827" y="8663"/>
                </a:lnTo>
                <a:lnTo>
                  <a:pt x="852" y="8711"/>
                </a:lnTo>
                <a:lnTo>
                  <a:pt x="949" y="8760"/>
                </a:lnTo>
                <a:lnTo>
                  <a:pt x="1071" y="8784"/>
                </a:lnTo>
                <a:lnTo>
                  <a:pt x="1095" y="8784"/>
                </a:lnTo>
                <a:lnTo>
                  <a:pt x="1046" y="8979"/>
                </a:lnTo>
                <a:lnTo>
                  <a:pt x="803" y="8979"/>
                </a:lnTo>
                <a:lnTo>
                  <a:pt x="779" y="9028"/>
                </a:lnTo>
                <a:lnTo>
                  <a:pt x="779" y="9052"/>
                </a:lnTo>
                <a:lnTo>
                  <a:pt x="779" y="9101"/>
                </a:lnTo>
                <a:lnTo>
                  <a:pt x="827" y="9149"/>
                </a:lnTo>
                <a:lnTo>
                  <a:pt x="876" y="9174"/>
                </a:lnTo>
                <a:lnTo>
                  <a:pt x="973" y="9198"/>
                </a:lnTo>
                <a:lnTo>
                  <a:pt x="998" y="9222"/>
                </a:lnTo>
                <a:lnTo>
                  <a:pt x="998" y="9368"/>
                </a:lnTo>
                <a:lnTo>
                  <a:pt x="852" y="9368"/>
                </a:lnTo>
                <a:lnTo>
                  <a:pt x="803" y="9393"/>
                </a:lnTo>
                <a:lnTo>
                  <a:pt x="754" y="9417"/>
                </a:lnTo>
                <a:lnTo>
                  <a:pt x="730" y="9490"/>
                </a:lnTo>
                <a:lnTo>
                  <a:pt x="730" y="9539"/>
                </a:lnTo>
                <a:lnTo>
                  <a:pt x="730" y="9563"/>
                </a:lnTo>
                <a:lnTo>
                  <a:pt x="779" y="9612"/>
                </a:lnTo>
                <a:lnTo>
                  <a:pt x="827" y="9636"/>
                </a:lnTo>
                <a:lnTo>
                  <a:pt x="949" y="9660"/>
                </a:lnTo>
                <a:lnTo>
                  <a:pt x="949" y="9806"/>
                </a:lnTo>
                <a:lnTo>
                  <a:pt x="876" y="9806"/>
                </a:lnTo>
                <a:lnTo>
                  <a:pt x="803" y="9831"/>
                </a:lnTo>
                <a:lnTo>
                  <a:pt x="730" y="9879"/>
                </a:lnTo>
                <a:lnTo>
                  <a:pt x="681" y="9904"/>
                </a:lnTo>
                <a:lnTo>
                  <a:pt x="681" y="9952"/>
                </a:lnTo>
                <a:lnTo>
                  <a:pt x="681" y="10001"/>
                </a:lnTo>
                <a:lnTo>
                  <a:pt x="730" y="10050"/>
                </a:lnTo>
                <a:lnTo>
                  <a:pt x="827" y="10074"/>
                </a:lnTo>
                <a:lnTo>
                  <a:pt x="949" y="10074"/>
                </a:lnTo>
                <a:lnTo>
                  <a:pt x="949" y="10123"/>
                </a:lnTo>
                <a:lnTo>
                  <a:pt x="852" y="10147"/>
                </a:lnTo>
                <a:lnTo>
                  <a:pt x="803" y="10196"/>
                </a:lnTo>
                <a:lnTo>
                  <a:pt x="754" y="10244"/>
                </a:lnTo>
                <a:lnTo>
                  <a:pt x="754" y="10269"/>
                </a:lnTo>
                <a:lnTo>
                  <a:pt x="779" y="10293"/>
                </a:lnTo>
                <a:lnTo>
                  <a:pt x="876" y="10342"/>
                </a:lnTo>
                <a:lnTo>
                  <a:pt x="949" y="10342"/>
                </a:lnTo>
                <a:lnTo>
                  <a:pt x="973" y="10390"/>
                </a:lnTo>
                <a:lnTo>
                  <a:pt x="973" y="10463"/>
                </a:lnTo>
                <a:lnTo>
                  <a:pt x="925" y="10512"/>
                </a:lnTo>
                <a:lnTo>
                  <a:pt x="876" y="10585"/>
                </a:lnTo>
                <a:lnTo>
                  <a:pt x="852" y="10658"/>
                </a:lnTo>
                <a:lnTo>
                  <a:pt x="876" y="10755"/>
                </a:lnTo>
                <a:lnTo>
                  <a:pt x="925" y="10853"/>
                </a:lnTo>
                <a:lnTo>
                  <a:pt x="949" y="10999"/>
                </a:lnTo>
                <a:lnTo>
                  <a:pt x="973" y="11266"/>
                </a:lnTo>
                <a:lnTo>
                  <a:pt x="925" y="11534"/>
                </a:lnTo>
                <a:lnTo>
                  <a:pt x="876" y="11656"/>
                </a:lnTo>
                <a:lnTo>
                  <a:pt x="827" y="11753"/>
                </a:lnTo>
                <a:lnTo>
                  <a:pt x="803" y="11801"/>
                </a:lnTo>
                <a:lnTo>
                  <a:pt x="754" y="11801"/>
                </a:lnTo>
                <a:lnTo>
                  <a:pt x="657" y="11729"/>
                </a:lnTo>
                <a:lnTo>
                  <a:pt x="560" y="11656"/>
                </a:lnTo>
                <a:lnTo>
                  <a:pt x="511" y="11583"/>
                </a:lnTo>
                <a:lnTo>
                  <a:pt x="462" y="11461"/>
                </a:lnTo>
                <a:lnTo>
                  <a:pt x="462" y="11339"/>
                </a:lnTo>
                <a:lnTo>
                  <a:pt x="487" y="11096"/>
                </a:lnTo>
                <a:lnTo>
                  <a:pt x="535" y="11047"/>
                </a:lnTo>
                <a:lnTo>
                  <a:pt x="560" y="10974"/>
                </a:lnTo>
                <a:lnTo>
                  <a:pt x="584" y="10926"/>
                </a:lnTo>
                <a:lnTo>
                  <a:pt x="584" y="10828"/>
                </a:lnTo>
                <a:lnTo>
                  <a:pt x="511" y="10342"/>
                </a:lnTo>
                <a:lnTo>
                  <a:pt x="462" y="9831"/>
                </a:lnTo>
                <a:lnTo>
                  <a:pt x="462" y="9320"/>
                </a:lnTo>
                <a:lnTo>
                  <a:pt x="511" y="8809"/>
                </a:lnTo>
                <a:lnTo>
                  <a:pt x="584" y="8298"/>
                </a:lnTo>
                <a:lnTo>
                  <a:pt x="681" y="7787"/>
                </a:lnTo>
                <a:lnTo>
                  <a:pt x="803" y="7300"/>
                </a:lnTo>
                <a:lnTo>
                  <a:pt x="949" y="6813"/>
                </a:lnTo>
                <a:lnTo>
                  <a:pt x="1119" y="6400"/>
                </a:lnTo>
                <a:lnTo>
                  <a:pt x="1314" y="6010"/>
                </a:lnTo>
                <a:lnTo>
                  <a:pt x="1557" y="5621"/>
                </a:lnTo>
                <a:lnTo>
                  <a:pt x="1703" y="5451"/>
                </a:lnTo>
                <a:lnTo>
                  <a:pt x="1849" y="5280"/>
                </a:lnTo>
                <a:lnTo>
                  <a:pt x="2044" y="5134"/>
                </a:lnTo>
                <a:lnTo>
                  <a:pt x="2214" y="4988"/>
                </a:lnTo>
                <a:lnTo>
                  <a:pt x="2409" y="4891"/>
                </a:lnTo>
                <a:lnTo>
                  <a:pt x="2628" y="4794"/>
                </a:lnTo>
                <a:lnTo>
                  <a:pt x="2823" y="4745"/>
                </a:lnTo>
                <a:lnTo>
                  <a:pt x="3066" y="4696"/>
                </a:lnTo>
                <a:lnTo>
                  <a:pt x="3528" y="4623"/>
                </a:lnTo>
                <a:close/>
                <a:moveTo>
                  <a:pt x="3893" y="0"/>
                </a:moveTo>
                <a:lnTo>
                  <a:pt x="3699" y="73"/>
                </a:lnTo>
                <a:lnTo>
                  <a:pt x="3382" y="73"/>
                </a:lnTo>
                <a:lnTo>
                  <a:pt x="3212" y="122"/>
                </a:lnTo>
                <a:lnTo>
                  <a:pt x="3066" y="195"/>
                </a:lnTo>
                <a:lnTo>
                  <a:pt x="2896" y="268"/>
                </a:lnTo>
                <a:lnTo>
                  <a:pt x="2774" y="365"/>
                </a:lnTo>
                <a:lnTo>
                  <a:pt x="2628" y="487"/>
                </a:lnTo>
                <a:lnTo>
                  <a:pt x="2506" y="609"/>
                </a:lnTo>
                <a:lnTo>
                  <a:pt x="2287" y="901"/>
                </a:lnTo>
                <a:lnTo>
                  <a:pt x="2093" y="1217"/>
                </a:lnTo>
                <a:lnTo>
                  <a:pt x="1947" y="1533"/>
                </a:lnTo>
                <a:lnTo>
                  <a:pt x="1874" y="1850"/>
                </a:lnTo>
                <a:lnTo>
                  <a:pt x="1849" y="2044"/>
                </a:lnTo>
                <a:lnTo>
                  <a:pt x="1849" y="2215"/>
                </a:lnTo>
                <a:lnTo>
                  <a:pt x="1874" y="2409"/>
                </a:lnTo>
                <a:lnTo>
                  <a:pt x="1898" y="2580"/>
                </a:lnTo>
                <a:lnTo>
                  <a:pt x="1947" y="2750"/>
                </a:lnTo>
                <a:lnTo>
                  <a:pt x="2020" y="2896"/>
                </a:lnTo>
                <a:lnTo>
                  <a:pt x="2093" y="3066"/>
                </a:lnTo>
                <a:lnTo>
                  <a:pt x="2214" y="3212"/>
                </a:lnTo>
                <a:lnTo>
                  <a:pt x="2312" y="3358"/>
                </a:lnTo>
                <a:lnTo>
                  <a:pt x="2433" y="3480"/>
                </a:lnTo>
                <a:lnTo>
                  <a:pt x="2579" y="3577"/>
                </a:lnTo>
                <a:lnTo>
                  <a:pt x="2725" y="3699"/>
                </a:lnTo>
                <a:lnTo>
                  <a:pt x="2871" y="3772"/>
                </a:lnTo>
                <a:lnTo>
                  <a:pt x="3042" y="3845"/>
                </a:lnTo>
                <a:lnTo>
                  <a:pt x="3212" y="3918"/>
                </a:lnTo>
                <a:lnTo>
                  <a:pt x="3407" y="3966"/>
                </a:lnTo>
                <a:lnTo>
                  <a:pt x="3553" y="3966"/>
                </a:lnTo>
                <a:lnTo>
                  <a:pt x="3528" y="4039"/>
                </a:lnTo>
                <a:lnTo>
                  <a:pt x="3504" y="4234"/>
                </a:lnTo>
                <a:lnTo>
                  <a:pt x="3431" y="4234"/>
                </a:lnTo>
                <a:lnTo>
                  <a:pt x="3188" y="4210"/>
                </a:lnTo>
                <a:lnTo>
                  <a:pt x="2944" y="4210"/>
                </a:lnTo>
                <a:lnTo>
                  <a:pt x="2725" y="4258"/>
                </a:lnTo>
                <a:lnTo>
                  <a:pt x="2506" y="4331"/>
                </a:lnTo>
                <a:lnTo>
                  <a:pt x="2287" y="4404"/>
                </a:lnTo>
                <a:lnTo>
                  <a:pt x="2093" y="4526"/>
                </a:lnTo>
                <a:lnTo>
                  <a:pt x="1898" y="4648"/>
                </a:lnTo>
                <a:lnTo>
                  <a:pt x="1728" y="4794"/>
                </a:lnTo>
                <a:lnTo>
                  <a:pt x="1557" y="4964"/>
                </a:lnTo>
                <a:lnTo>
                  <a:pt x="1387" y="5134"/>
                </a:lnTo>
                <a:lnTo>
                  <a:pt x="1095" y="5499"/>
                </a:lnTo>
                <a:lnTo>
                  <a:pt x="852" y="5913"/>
                </a:lnTo>
                <a:lnTo>
                  <a:pt x="633" y="6327"/>
                </a:lnTo>
                <a:lnTo>
                  <a:pt x="438" y="6862"/>
                </a:lnTo>
                <a:lnTo>
                  <a:pt x="268" y="7446"/>
                </a:lnTo>
                <a:lnTo>
                  <a:pt x="122" y="8006"/>
                </a:lnTo>
                <a:lnTo>
                  <a:pt x="49" y="8614"/>
                </a:lnTo>
                <a:lnTo>
                  <a:pt x="0" y="9198"/>
                </a:lnTo>
                <a:lnTo>
                  <a:pt x="0" y="9806"/>
                </a:lnTo>
                <a:lnTo>
                  <a:pt x="49" y="10390"/>
                </a:lnTo>
                <a:lnTo>
                  <a:pt x="122" y="10974"/>
                </a:lnTo>
                <a:lnTo>
                  <a:pt x="146" y="10974"/>
                </a:lnTo>
                <a:lnTo>
                  <a:pt x="97" y="11193"/>
                </a:lnTo>
                <a:lnTo>
                  <a:pt x="73" y="11412"/>
                </a:lnTo>
                <a:lnTo>
                  <a:pt x="97" y="11631"/>
                </a:lnTo>
                <a:lnTo>
                  <a:pt x="170" y="11777"/>
                </a:lnTo>
                <a:lnTo>
                  <a:pt x="219" y="11899"/>
                </a:lnTo>
                <a:lnTo>
                  <a:pt x="316" y="11972"/>
                </a:lnTo>
                <a:lnTo>
                  <a:pt x="414" y="12069"/>
                </a:lnTo>
                <a:lnTo>
                  <a:pt x="511" y="12142"/>
                </a:lnTo>
                <a:lnTo>
                  <a:pt x="633" y="12191"/>
                </a:lnTo>
                <a:lnTo>
                  <a:pt x="754" y="12215"/>
                </a:lnTo>
                <a:lnTo>
                  <a:pt x="876" y="12215"/>
                </a:lnTo>
                <a:lnTo>
                  <a:pt x="998" y="12166"/>
                </a:lnTo>
                <a:lnTo>
                  <a:pt x="1144" y="12069"/>
                </a:lnTo>
                <a:lnTo>
                  <a:pt x="1241" y="11923"/>
                </a:lnTo>
                <a:lnTo>
                  <a:pt x="1217" y="12604"/>
                </a:lnTo>
                <a:lnTo>
                  <a:pt x="1217" y="13261"/>
                </a:lnTo>
                <a:lnTo>
                  <a:pt x="1217" y="14040"/>
                </a:lnTo>
                <a:lnTo>
                  <a:pt x="1241" y="14819"/>
                </a:lnTo>
                <a:lnTo>
                  <a:pt x="1265" y="15597"/>
                </a:lnTo>
                <a:lnTo>
                  <a:pt x="1314" y="16376"/>
                </a:lnTo>
                <a:lnTo>
                  <a:pt x="1460" y="17958"/>
                </a:lnTo>
                <a:lnTo>
                  <a:pt x="1509" y="18736"/>
                </a:lnTo>
                <a:lnTo>
                  <a:pt x="1509" y="19515"/>
                </a:lnTo>
                <a:lnTo>
                  <a:pt x="1265" y="19685"/>
                </a:lnTo>
                <a:lnTo>
                  <a:pt x="1022" y="19904"/>
                </a:lnTo>
                <a:lnTo>
                  <a:pt x="827" y="20147"/>
                </a:lnTo>
                <a:lnTo>
                  <a:pt x="730" y="20269"/>
                </a:lnTo>
                <a:lnTo>
                  <a:pt x="681" y="20415"/>
                </a:lnTo>
                <a:lnTo>
                  <a:pt x="633" y="20512"/>
                </a:lnTo>
                <a:lnTo>
                  <a:pt x="657" y="20634"/>
                </a:lnTo>
                <a:lnTo>
                  <a:pt x="706" y="20707"/>
                </a:lnTo>
                <a:lnTo>
                  <a:pt x="803" y="20756"/>
                </a:lnTo>
                <a:lnTo>
                  <a:pt x="1119" y="20829"/>
                </a:lnTo>
                <a:lnTo>
                  <a:pt x="1411" y="20829"/>
                </a:lnTo>
                <a:lnTo>
                  <a:pt x="1703" y="20804"/>
                </a:lnTo>
                <a:lnTo>
                  <a:pt x="1995" y="20731"/>
                </a:lnTo>
                <a:lnTo>
                  <a:pt x="2214" y="20634"/>
                </a:lnTo>
                <a:lnTo>
                  <a:pt x="2458" y="20512"/>
                </a:lnTo>
                <a:lnTo>
                  <a:pt x="2555" y="20439"/>
                </a:lnTo>
                <a:lnTo>
                  <a:pt x="2652" y="20366"/>
                </a:lnTo>
                <a:lnTo>
                  <a:pt x="2750" y="20269"/>
                </a:lnTo>
                <a:lnTo>
                  <a:pt x="2798" y="20172"/>
                </a:lnTo>
                <a:lnTo>
                  <a:pt x="2847" y="20123"/>
                </a:lnTo>
                <a:lnTo>
                  <a:pt x="2871" y="20074"/>
                </a:lnTo>
                <a:lnTo>
                  <a:pt x="2969" y="19783"/>
                </a:lnTo>
                <a:lnTo>
                  <a:pt x="3042" y="19466"/>
                </a:lnTo>
                <a:lnTo>
                  <a:pt x="3090" y="19150"/>
                </a:lnTo>
                <a:lnTo>
                  <a:pt x="3139" y="18809"/>
                </a:lnTo>
                <a:lnTo>
                  <a:pt x="3188" y="18152"/>
                </a:lnTo>
                <a:lnTo>
                  <a:pt x="3236" y="17520"/>
                </a:lnTo>
                <a:lnTo>
                  <a:pt x="3285" y="16425"/>
                </a:lnTo>
                <a:lnTo>
                  <a:pt x="3334" y="15330"/>
                </a:lnTo>
                <a:lnTo>
                  <a:pt x="3407" y="14502"/>
                </a:lnTo>
                <a:lnTo>
                  <a:pt x="3480" y="13651"/>
                </a:lnTo>
                <a:lnTo>
                  <a:pt x="3528" y="13164"/>
                </a:lnTo>
                <a:lnTo>
                  <a:pt x="3601" y="12872"/>
                </a:lnTo>
                <a:lnTo>
                  <a:pt x="3650" y="12750"/>
                </a:lnTo>
                <a:lnTo>
                  <a:pt x="3699" y="12629"/>
                </a:lnTo>
                <a:lnTo>
                  <a:pt x="3747" y="12750"/>
                </a:lnTo>
                <a:lnTo>
                  <a:pt x="3796" y="12872"/>
                </a:lnTo>
                <a:lnTo>
                  <a:pt x="3845" y="13164"/>
                </a:lnTo>
                <a:lnTo>
                  <a:pt x="3918" y="13651"/>
                </a:lnTo>
                <a:lnTo>
                  <a:pt x="3991" y="14502"/>
                </a:lnTo>
                <a:lnTo>
                  <a:pt x="4064" y="15330"/>
                </a:lnTo>
                <a:lnTo>
                  <a:pt x="4112" y="16425"/>
                </a:lnTo>
                <a:lnTo>
                  <a:pt x="4161" y="17520"/>
                </a:lnTo>
                <a:lnTo>
                  <a:pt x="4210" y="18152"/>
                </a:lnTo>
                <a:lnTo>
                  <a:pt x="4258" y="18809"/>
                </a:lnTo>
                <a:lnTo>
                  <a:pt x="4307" y="19150"/>
                </a:lnTo>
                <a:lnTo>
                  <a:pt x="4356" y="19466"/>
                </a:lnTo>
                <a:lnTo>
                  <a:pt x="4429" y="19783"/>
                </a:lnTo>
                <a:lnTo>
                  <a:pt x="4526" y="20074"/>
                </a:lnTo>
                <a:lnTo>
                  <a:pt x="4550" y="20123"/>
                </a:lnTo>
                <a:lnTo>
                  <a:pt x="4599" y="20172"/>
                </a:lnTo>
                <a:lnTo>
                  <a:pt x="4648" y="20269"/>
                </a:lnTo>
                <a:lnTo>
                  <a:pt x="4745" y="20366"/>
                </a:lnTo>
                <a:lnTo>
                  <a:pt x="4842" y="20439"/>
                </a:lnTo>
                <a:lnTo>
                  <a:pt x="4940" y="20512"/>
                </a:lnTo>
                <a:lnTo>
                  <a:pt x="5183" y="20634"/>
                </a:lnTo>
                <a:lnTo>
                  <a:pt x="5402" y="20731"/>
                </a:lnTo>
                <a:lnTo>
                  <a:pt x="5694" y="20804"/>
                </a:lnTo>
                <a:lnTo>
                  <a:pt x="5986" y="20829"/>
                </a:lnTo>
                <a:lnTo>
                  <a:pt x="6278" y="20829"/>
                </a:lnTo>
                <a:lnTo>
                  <a:pt x="6594" y="20756"/>
                </a:lnTo>
                <a:lnTo>
                  <a:pt x="6691" y="20707"/>
                </a:lnTo>
                <a:lnTo>
                  <a:pt x="6740" y="20634"/>
                </a:lnTo>
                <a:lnTo>
                  <a:pt x="6740" y="20512"/>
                </a:lnTo>
                <a:lnTo>
                  <a:pt x="6716" y="20415"/>
                </a:lnTo>
                <a:lnTo>
                  <a:pt x="6667" y="20269"/>
                </a:lnTo>
                <a:lnTo>
                  <a:pt x="6570" y="20147"/>
                </a:lnTo>
                <a:lnTo>
                  <a:pt x="6375" y="19904"/>
                </a:lnTo>
                <a:lnTo>
                  <a:pt x="6132" y="19685"/>
                </a:lnTo>
                <a:lnTo>
                  <a:pt x="5864" y="19515"/>
                </a:lnTo>
                <a:lnTo>
                  <a:pt x="5889" y="18736"/>
                </a:lnTo>
                <a:lnTo>
                  <a:pt x="5937" y="17958"/>
                </a:lnTo>
                <a:lnTo>
                  <a:pt x="6059" y="16376"/>
                </a:lnTo>
                <a:lnTo>
                  <a:pt x="6132" y="15597"/>
                </a:lnTo>
                <a:lnTo>
                  <a:pt x="6156" y="14819"/>
                </a:lnTo>
                <a:lnTo>
                  <a:pt x="6180" y="14040"/>
                </a:lnTo>
                <a:lnTo>
                  <a:pt x="6180" y="13261"/>
                </a:lnTo>
                <a:lnTo>
                  <a:pt x="6180" y="12604"/>
                </a:lnTo>
                <a:lnTo>
                  <a:pt x="6156" y="11923"/>
                </a:lnTo>
                <a:lnTo>
                  <a:pt x="6253" y="12069"/>
                </a:lnTo>
                <a:lnTo>
                  <a:pt x="6399" y="12166"/>
                </a:lnTo>
                <a:lnTo>
                  <a:pt x="6521" y="12215"/>
                </a:lnTo>
                <a:lnTo>
                  <a:pt x="6643" y="12215"/>
                </a:lnTo>
                <a:lnTo>
                  <a:pt x="6764" y="12191"/>
                </a:lnTo>
                <a:lnTo>
                  <a:pt x="6886" y="12142"/>
                </a:lnTo>
                <a:lnTo>
                  <a:pt x="6983" y="12069"/>
                </a:lnTo>
                <a:lnTo>
                  <a:pt x="7081" y="11972"/>
                </a:lnTo>
                <a:lnTo>
                  <a:pt x="7178" y="11899"/>
                </a:lnTo>
                <a:lnTo>
                  <a:pt x="7227" y="11777"/>
                </a:lnTo>
                <a:lnTo>
                  <a:pt x="7300" y="11631"/>
                </a:lnTo>
                <a:lnTo>
                  <a:pt x="7324" y="11412"/>
                </a:lnTo>
                <a:lnTo>
                  <a:pt x="7300" y="11193"/>
                </a:lnTo>
                <a:lnTo>
                  <a:pt x="7251" y="10974"/>
                </a:lnTo>
                <a:lnTo>
                  <a:pt x="7275" y="10974"/>
                </a:lnTo>
                <a:lnTo>
                  <a:pt x="7348" y="10390"/>
                </a:lnTo>
                <a:lnTo>
                  <a:pt x="7397" y="9806"/>
                </a:lnTo>
                <a:lnTo>
                  <a:pt x="7397" y="9198"/>
                </a:lnTo>
                <a:lnTo>
                  <a:pt x="7348" y="8614"/>
                </a:lnTo>
                <a:lnTo>
                  <a:pt x="7251" y="8006"/>
                </a:lnTo>
                <a:lnTo>
                  <a:pt x="7129" y="7446"/>
                </a:lnTo>
                <a:lnTo>
                  <a:pt x="6959" y="6862"/>
                </a:lnTo>
                <a:lnTo>
                  <a:pt x="6764" y="6327"/>
                </a:lnTo>
                <a:lnTo>
                  <a:pt x="6545" y="5913"/>
                </a:lnTo>
                <a:lnTo>
                  <a:pt x="6302" y="5499"/>
                </a:lnTo>
                <a:lnTo>
                  <a:pt x="6010" y="5134"/>
                </a:lnTo>
                <a:lnTo>
                  <a:pt x="5840" y="4964"/>
                </a:lnTo>
                <a:lnTo>
                  <a:pt x="5670" y="4794"/>
                </a:lnTo>
                <a:lnTo>
                  <a:pt x="5499" y="4648"/>
                </a:lnTo>
                <a:lnTo>
                  <a:pt x="5305" y="4526"/>
                </a:lnTo>
                <a:lnTo>
                  <a:pt x="5110" y="4404"/>
                </a:lnTo>
                <a:lnTo>
                  <a:pt x="4891" y="4331"/>
                </a:lnTo>
                <a:lnTo>
                  <a:pt x="4672" y="4258"/>
                </a:lnTo>
                <a:lnTo>
                  <a:pt x="4453" y="4210"/>
                </a:lnTo>
                <a:lnTo>
                  <a:pt x="4210" y="4210"/>
                </a:lnTo>
                <a:lnTo>
                  <a:pt x="3966" y="4234"/>
                </a:lnTo>
                <a:lnTo>
                  <a:pt x="3966" y="4210"/>
                </a:lnTo>
                <a:lnTo>
                  <a:pt x="3966" y="4185"/>
                </a:lnTo>
                <a:lnTo>
                  <a:pt x="3966" y="4137"/>
                </a:lnTo>
                <a:lnTo>
                  <a:pt x="3942" y="4039"/>
                </a:lnTo>
                <a:lnTo>
                  <a:pt x="3918" y="3966"/>
                </a:lnTo>
                <a:lnTo>
                  <a:pt x="4064" y="3942"/>
                </a:lnTo>
                <a:lnTo>
                  <a:pt x="4210" y="3893"/>
                </a:lnTo>
                <a:lnTo>
                  <a:pt x="4356" y="3845"/>
                </a:lnTo>
                <a:lnTo>
                  <a:pt x="4477" y="3772"/>
                </a:lnTo>
                <a:lnTo>
                  <a:pt x="4721" y="3602"/>
                </a:lnTo>
                <a:lnTo>
                  <a:pt x="4940" y="3383"/>
                </a:lnTo>
                <a:lnTo>
                  <a:pt x="5110" y="3115"/>
                </a:lnTo>
                <a:lnTo>
                  <a:pt x="5232" y="2847"/>
                </a:lnTo>
                <a:lnTo>
                  <a:pt x="5353" y="2531"/>
                </a:lnTo>
                <a:lnTo>
                  <a:pt x="5402" y="2215"/>
                </a:lnTo>
                <a:lnTo>
                  <a:pt x="5426" y="2069"/>
                </a:lnTo>
                <a:lnTo>
                  <a:pt x="5402" y="1898"/>
                </a:lnTo>
                <a:lnTo>
                  <a:pt x="5378" y="1704"/>
                </a:lnTo>
                <a:lnTo>
                  <a:pt x="5329" y="1485"/>
                </a:lnTo>
                <a:lnTo>
                  <a:pt x="5280" y="1290"/>
                </a:lnTo>
                <a:lnTo>
                  <a:pt x="5183" y="1095"/>
                </a:lnTo>
                <a:lnTo>
                  <a:pt x="5086" y="876"/>
                </a:lnTo>
                <a:lnTo>
                  <a:pt x="4988" y="682"/>
                </a:lnTo>
                <a:lnTo>
                  <a:pt x="4867" y="511"/>
                </a:lnTo>
                <a:lnTo>
                  <a:pt x="4721" y="365"/>
                </a:lnTo>
                <a:lnTo>
                  <a:pt x="4575" y="219"/>
                </a:lnTo>
                <a:lnTo>
                  <a:pt x="4429" y="122"/>
                </a:lnTo>
                <a:lnTo>
                  <a:pt x="4258" y="49"/>
                </a:lnTo>
                <a:lnTo>
                  <a:pt x="408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337;p38">
            <a:extLst>
              <a:ext uri="{FF2B5EF4-FFF2-40B4-BE49-F238E27FC236}">
                <a16:creationId xmlns:a16="http://schemas.microsoft.com/office/drawing/2014/main" id="{FEB2C185-7503-4626-B804-DB329798CA61}"/>
              </a:ext>
            </a:extLst>
          </p:cNvPr>
          <p:cNvSpPr/>
          <p:nvPr/>
        </p:nvSpPr>
        <p:spPr>
          <a:xfrm>
            <a:off x="6997483" y="2197856"/>
            <a:ext cx="114159" cy="270333"/>
          </a:xfrm>
          <a:custGeom>
            <a:avLst/>
            <a:gdLst/>
            <a:ahLst/>
            <a:cxnLst/>
            <a:rect l="l" t="t" r="r" b="b"/>
            <a:pathLst>
              <a:path w="6741" h="15963" extrusionOk="0">
                <a:moveTo>
                  <a:pt x="3431" y="439"/>
                </a:moveTo>
                <a:lnTo>
                  <a:pt x="3577" y="488"/>
                </a:lnTo>
                <a:lnTo>
                  <a:pt x="3748" y="536"/>
                </a:lnTo>
                <a:lnTo>
                  <a:pt x="3699" y="609"/>
                </a:lnTo>
                <a:lnTo>
                  <a:pt x="3699" y="682"/>
                </a:lnTo>
                <a:lnTo>
                  <a:pt x="3723" y="731"/>
                </a:lnTo>
                <a:lnTo>
                  <a:pt x="3748" y="755"/>
                </a:lnTo>
                <a:lnTo>
                  <a:pt x="3845" y="780"/>
                </a:lnTo>
                <a:lnTo>
                  <a:pt x="3918" y="780"/>
                </a:lnTo>
                <a:lnTo>
                  <a:pt x="3991" y="755"/>
                </a:lnTo>
                <a:lnTo>
                  <a:pt x="4088" y="731"/>
                </a:lnTo>
                <a:lnTo>
                  <a:pt x="4161" y="780"/>
                </a:lnTo>
                <a:lnTo>
                  <a:pt x="4088" y="828"/>
                </a:lnTo>
                <a:lnTo>
                  <a:pt x="4040" y="853"/>
                </a:lnTo>
                <a:lnTo>
                  <a:pt x="4015" y="926"/>
                </a:lnTo>
                <a:lnTo>
                  <a:pt x="3991" y="974"/>
                </a:lnTo>
                <a:lnTo>
                  <a:pt x="3967" y="1047"/>
                </a:lnTo>
                <a:lnTo>
                  <a:pt x="3991" y="1072"/>
                </a:lnTo>
                <a:lnTo>
                  <a:pt x="4015" y="1096"/>
                </a:lnTo>
                <a:lnTo>
                  <a:pt x="4137" y="1096"/>
                </a:lnTo>
                <a:lnTo>
                  <a:pt x="4259" y="1072"/>
                </a:lnTo>
                <a:lnTo>
                  <a:pt x="4429" y="999"/>
                </a:lnTo>
                <a:lnTo>
                  <a:pt x="4502" y="1096"/>
                </a:lnTo>
                <a:lnTo>
                  <a:pt x="4332" y="1193"/>
                </a:lnTo>
                <a:lnTo>
                  <a:pt x="4186" y="1291"/>
                </a:lnTo>
                <a:lnTo>
                  <a:pt x="4137" y="1339"/>
                </a:lnTo>
                <a:lnTo>
                  <a:pt x="4113" y="1388"/>
                </a:lnTo>
                <a:lnTo>
                  <a:pt x="4113" y="1412"/>
                </a:lnTo>
                <a:lnTo>
                  <a:pt x="4113" y="1436"/>
                </a:lnTo>
                <a:lnTo>
                  <a:pt x="4210" y="1485"/>
                </a:lnTo>
                <a:lnTo>
                  <a:pt x="4307" y="1485"/>
                </a:lnTo>
                <a:lnTo>
                  <a:pt x="4405" y="1461"/>
                </a:lnTo>
                <a:lnTo>
                  <a:pt x="4551" y="1436"/>
                </a:lnTo>
                <a:lnTo>
                  <a:pt x="4672" y="1364"/>
                </a:lnTo>
                <a:lnTo>
                  <a:pt x="4745" y="1509"/>
                </a:lnTo>
                <a:lnTo>
                  <a:pt x="4429" y="1582"/>
                </a:lnTo>
                <a:lnTo>
                  <a:pt x="4332" y="1631"/>
                </a:lnTo>
                <a:lnTo>
                  <a:pt x="4210" y="1680"/>
                </a:lnTo>
                <a:lnTo>
                  <a:pt x="4113" y="1753"/>
                </a:lnTo>
                <a:lnTo>
                  <a:pt x="4040" y="1826"/>
                </a:lnTo>
                <a:lnTo>
                  <a:pt x="4040" y="1874"/>
                </a:lnTo>
                <a:lnTo>
                  <a:pt x="4064" y="1899"/>
                </a:lnTo>
                <a:lnTo>
                  <a:pt x="4283" y="1899"/>
                </a:lnTo>
                <a:lnTo>
                  <a:pt x="4502" y="1850"/>
                </a:lnTo>
                <a:lnTo>
                  <a:pt x="4818" y="1801"/>
                </a:lnTo>
                <a:lnTo>
                  <a:pt x="4818" y="1947"/>
                </a:lnTo>
                <a:lnTo>
                  <a:pt x="4794" y="2093"/>
                </a:lnTo>
                <a:lnTo>
                  <a:pt x="4794" y="2118"/>
                </a:lnTo>
                <a:lnTo>
                  <a:pt x="4770" y="2118"/>
                </a:lnTo>
                <a:lnTo>
                  <a:pt x="4502" y="2166"/>
                </a:lnTo>
                <a:lnTo>
                  <a:pt x="4234" y="2264"/>
                </a:lnTo>
                <a:lnTo>
                  <a:pt x="4015" y="2312"/>
                </a:lnTo>
                <a:lnTo>
                  <a:pt x="3894" y="2361"/>
                </a:lnTo>
                <a:lnTo>
                  <a:pt x="3796" y="2410"/>
                </a:lnTo>
                <a:lnTo>
                  <a:pt x="3796" y="2434"/>
                </a:lnTo>
                <a:lnTo>
                  <a:pt x="3796" y="2483"/>
                </a:lnTo>
                <a:lnTo>
                  <a:pt x="3821" y="2531"/>
                </a:lnTo>
                <a:lnTo>
                  <a:pt x="3894" y="2580"/>
                </a:lnTo>
                <a:lnTo>
                  <a:pt x="3991" y="2604"/>
                </a:lnTo>
                <a:lnTo>
                  <a:pt x="4210" y="2604"/>
                </a:lnTo>
                <a:lnTo>
                  <a:pt x="4453" y="2580"/>
                </a:lnTo>
                <a:lnTo>
                  <a:pt x="4672" y="2507"/>
                </a:lnTo>
                <a:lnTo>
                  <a:pt x="4672" y="2507"/>
                </a:lnTo>
                <a:lnTo>
                  <a:pt x="4526" y="2750"/>
                </a:lnTo>
                <a:lnTo>
                  <a:pt x="4283" y="2750"/>
                </a:lnTo>
                <a:lnTo>
                  <a:pt x="4064" y="2775"/>
                </a:lnTo>
                <a:lnTo>
                  <a:pt x="3845" y="2823"/>
                </a:lnTo>
                <a:lnTo>
                  <a:pt x="3723" y="2848"/>
                </a:lnTo>
                <a:lnTo>
                  <a:pt x="3626" y="2896"/>
                </a:lnTo>
                <a:lnTo>
                  <a:pt x="3626" y="2921"/>
                </a:lnTo>
                <a:lnTo>
                  <a:pt x="3602" y="2969"/>
                </a:lnTo>
                <a:lnTo>
                  <a:pt x="3626" y="2994"/>
                </a:lnTo>
                <a:lnTo>
                  <a:pt x="3650" y="2994"/>
                </a:lnTo>
                <a:lnTo>
                  <a:pt x="3918" y="3091"/>
                </a:lnTo>
                <a:lnTo>
                  <a:pt x="4064" y="3115"/>
                </a:lnTo>
                <a:lnTo>
                  <a:pt x="4234" y="3115"/>
                </a:lnTo>
                <a:lnTo>
                  <a:pt x="4040" y="3286"/>
                </a:lnTo>
                <a:lnTo>
                  <a:pt x="3869" y="3213"/>
                </a:lnTo>
                <a:lnTo>
                  <a:pt x="3675" y="3188"/>
                </a:lnTo>
                <a:lnTo>
                  <a:pt x="3504" y="3213"/>
                </a:lnTo>
                <a:lnTo>
                  <a:pt x="3407" y="3237"/>
                </a:lnTo>
                <a:lnTo>
                  <a:pt x="3358" y="3286"/>
                </a:lnTo>
                <a:lnTo>
                  <a:pt x="3334" y="3310"/>
                </a:lnTo>
                <a:lnTo>
                  <a:pt x="3334" y="3334"/>
                </a:lnTo>
                <a:lnTo>
                  <a:pt x="3358" y="3407"/>
                </a:lnTo>
                <a:lnTo>
                  <a:pt x="3480" y="3456"/>
                </a:lnTo>
                <a:lnTo>
                  <a:pt x="3602" y="3480"/>
                </a:lnTo>
                <a:lnTo>
                  <a:pt x="3383" y="3480"/>
                </a:lnTo>
                <a:lnTo>
                  <a:pt x="3139" y="3456"/>
                </a:lnTo>
                <a:lnTo>
                  <a:pt x="2920" y="3383"/>
                </a:lnTo>
                <a:lnTo>
                  <a:pt x="2701" y="3261"/>
                </a:lnTo>
                <a:lnTo>
                  <a:pt x="2507" y="3115"/>
                </a:lnTo>
                <a:lnTo>
                  <a:pt x="2337" y="2945"/>
                </a:lnTo>
                <a:lnTo>
                  <a:pt x="2191" y="2750"/>
                </a:lnTo>
                <a:lnTo>
                  <a:pt x="2093" y="2531"/>
                </a:lnTo>
                <a:lnTo>
                  <a:pt x="2020" y="2288"/>
                </a:lnTo>
                <a:lnTo>
                  <a:pt x="1996" y="2069"/>
                </a:lnTo>
                <a:lnTo>
                  <a:pt x="1972" y="1826"/>
                </a:lnTo>
                <a:lnTo>
                  <a:pt x="2020" y="1582"/>
                </a:lnTo>
                <a:lnTo>
                  <a:pt x="2069" y="1364"/>
                </a:lnTo>
                <a:lnTo>
                  <a:pt x="2191" y="1169"/>
                </a:lnTo>
                <a:lnTo>
                  <a:pt x="2312" y="974"/>
                </a:lnTo>
                <a:lnTo>
                  <a:pt x="2483" y="828"/>
                </a:lnTo>
                <a:lnTo>
                  <a:pt x="2653" y="731"/>
                </a:lnTo>
                <a:lnTo>
                  <a:pt x="2799" y="658"/>
                </a:lnTo>
                <a:lnTo>
                  <a:pt x="2896" y="682"/>
                </a:lnTo>
                <a:lnTo>
                  <a:pt x="2969" y="682"/>
                </a:lnTo>
                <a:lnTo>
                  <a:pt x="3042" y="658"/>
                </a:lnTo>
                <a:lnTo>
                  <a:pt x="3115" y="561"/>
                </a:lnTo>
                <a:lnTo>
                  <a:pt x="3261" y="512"/>
                </a:lnTo>
                <a:lnTo>
                  <a:pt x="3431" y="439"/>
                </a:lnTo>
                <a:close/>
                <a:moveTo>
                  <a:pt x="3869" y="4454"/>
                </a:moveTo>
                <a:lnTo>
                  <a:pt x="4137" y="4478"/>
                </a:lnTo>
                <a:lnTo>
                  <a:pt x="4040" y="4575"/>
                </a:lnTo>
                <a:lnTo>
                  <a:pt x="4015" y="4624"/>
                </a:lnTo>
                <a:lnTo>
                  <a:pt x="4015" y="4673"/>
                </a:lnTo>
                <a:lnTo>
                  <a:pt x="4064" y="4721"/>
                </a:lnTo>
                <a:lnTo>
                  <a:pt x="4113" y="4770"/>
                </a:lnTo>
                <a:lnTo>
                  <a:pt x="4186" y="4770"/>
                </a:lnTo>
                <a:lnTo>
                  <a:pt x="4429" y="4697"/>
                </a:lnTo>
                <a:lnTo>
                  <a:pt x="4672" y="4624"/>
                </a:lnTo>
                <a:lnTo>
                  <a:pt x="4745" y="4600"/>
                </a:lnTo>
                <a:lnTo>
                  <a:pt x="4867" y="4648"/>
                </a:lnTo>
                <a:lnTo>
                  <a:pt x="4745" y="4673"/>
                </a:lnTo>
                <a:lnTo>
                  <a:pt x="4648" y="4721"/>
                </a:lnTo>
                <a:lnTo>
                  <a:pt x="4526" y="4770"/>
                </a:lnTo>
                <a:lnTo>
                  <a:pt x="4478" y="4867"/>
                </a:lnTo>
                <a:lnTo>
                  <a:pt x="4453" y="4940"/>
                </a:lnTo>
                <a:lnTo>
                  <a:pt x="4478" y="4965"/>
                </a:lnTo>
                <a:lnTo>
                  <a:pt x="4502" y="4965"/>
                </a:lnTo>
                <a:lnTo>
                  <a:pt x="4624" y="4989"/>
                </a:lnTo>
                <a:lnTo>
                  <a:pt x="4770" y="4965"/>
                </a:lnTo>
                <a:lnTo>
                  <a:pt x="5013" y="4940"/>
                </a:lnTo>
                <a:lnTo>
                  <a:pt x="5183" y="4940"/>
                </a:lnTo>
                <a:lnTo>
                  <a:pt x="5329" y="4916"/>
                </a:lnTo>
                <a:lnTo>
                  <a:pt x="5378" y="4965"/>
                </a:lnTo>
                <a:lnTo>
                  <a:pt x="5232" y="4989"/>
                </a:lnTo>
                <a:lnTo>
                  <a:pt x="5110" y="5038"/>
                </a:lnTo>
                <a:lnTo>
                  <a:pt x="5013" y="5111"/>
                </a:lnTo>
                <a:lnTo>
                  <a:pt x="4964" y="5232"/>
                </a:lnTo>
                <a:lnTo>
                  <a:pt x="4964" y="5281"/>
                </a:lnTo>
                <a:lnTo>
                  <a:pt x="4989" y="5305"/>
                </a:lnTo>
                <a:lnTo>
                  <a:pt x="5086" y="5354"/>
                </a:lnTo>
                <a:lnTo>
                  <a:pt x="5159" y="5354"/>
                </a:lnTo>
                <a:lnTo>
                  <a:pt x="5354" y="5330"/>
                </a:lnTo>
                <a:lnTo>
                  <a:pt x="5694" y="5330"/>
                </a:lnTo>
                <a:lnTo>
                  <a:pt x="5792" y="5476"/>
                </a:lnTo>
                <a:lnTo>
                  <a:pt x="5621" y="5524"/>
                </a:lnTo>
                <a:lnTo>
                  <a:pt x="5475" y="5597"/>
                </a:lnTo>
                <a:lnTo>
                  <a:pt x="5451" y="5622"/>
                </a:lnTo>
                <a:lnTo>
                  <a:pt x="5475" y="5646"/>
                </a:lnTo>
                <a:lnTo>
                  <a:pt x="5548" y="5695"/>
                </a:lnTo>
                <a:lnTo>
                  <a:pt x="5646" y="5719"/>
                </a:lnTo>
                <a:lnTo>
                  <a:pt x="5816" y="5743"/>
                </a:lnTo>
                <a:lnTo>
                  <a:pt x="5938" y="5743"/>
                </a:lnTo>
                <a:lnTo>
                  <a:pt x="6011" y="5914"/>
                </a:lnTo>
                <a:lnTo>
                  <a:pt x="5840" y="5962"/>
                </a:lnTo>
                <a:lnTo>
                  <a:pt x="5767" y="5987"/>
                </a:lnTo>
                <a:lnTo>
                  <a:pt x="5719" y="6035"/>
                </a:lnTo>
                <a:lnTo>
                  <a:pt x="5694" y="6084"/>
                </a:lnTo>
                <a:lnTo>
                  <a:pt x="5719" y="6108"/>
                </a:lnTo>
                <a:lnTo>
                  <a:pt x="5913" y="6157"/>
                </a:lnTo>
                <a:lnTo>
                  <a:pt x="6108" y="6181"/>
                </a:lnTo>
                <a:lnTo>
                  <a:pt x="6157" y="6400"/>
                </a:lnTo>
                <a:lnTo>
                  <a:pt x="6084" y="6400"/>
                </a:lnTo>
                <a:lnTo>
                  <a:pt x="5938" y="6425"/>
                </a:lnTo>
                <a:lnTo>
                  <a:pt x="5889" y="6473"/>
                </a:lnTo>
                <a:lnTo>
                  <a:pt x="5816" y="6522"/>
                </a:lnTo>
                <a:lnTo>
                  <a:pt x="5816" y="6546"/>
                </a:lnTo>
                <a:lnTo>
                  <a:pt x="5816" y="6595"/>
                </a:lnTo>
                <a:lnTo>
                  <a:pt x="5840" y="6644"/>
                </a:lnTo>
                <a:lnTo>
                  <a:pt x="5889" y="6692"/>
                </a:lnTo>
                <a:lnTo>
                  <a:pt x="5962" y="6717"/>
                </a:lnTo>
                <a:lnTo>
                  <a:pt x="6084" y="6717"/>
                </a:lnTo>
                <a:lnTo>
                  <a:pt x="6230" y="6692"/>
                </a:lnTo>
                <a:lnTo>
                  <a:pt x="6278" y="6887"/>
                </a:lnTo>
                <a:lnTo>
                  <a:pt x="6059" y="6887"/>
                </a:lnTo>
                <a:lnTo>
                  <a:pt x="6035" y="6911"/>
                </a:lnTo>
                <a:lnTo>
                  <a:pt x="6011" y="6936"/>
                </a:lnTo>
                <a:lnTo>
                  <a:pt x="6011" y="6984"/>
                </a:lnTo>
                <a:lnTo>
                  <a:pt x="6035" y="7033"/>
                </a:lnTo>
                <a:lnTo>
                  <a:pt x="6084" y="7082"/>
                </a:lnTo>
                <a:lnTo>
                  <a:pt x="6157" y="7106"/>
                </a:lnTo>
                <a:lnTo>
                  <a:pt x="6303" y="7130"/>
                </a:lnTo>
                <a:lnTo>
                  <a:pt x="6327" y="7301"/>
                </a:lnTo>
                <a:lnTo>
                  <a:pt x="6157" y="7301"/>
                </a:lnTo>
                <a:lnTo>
                  <a:pt x="6084" y="7325"/>
                </a:lnTo>
                <a:lnTo>
                  <a:pt x="6035" y="7374"/>
                </a:lnTo>
                <a:lnTo>
                  <a:pt x="6011" y="7447"/>
                </a:lnTo>
                <a:lnTo>
                  <a:pt x="6011" y="7471"/>
                </a:lnTo>
                <a:lnTo>
                  <a:pt x="6035" y="7520"/>
                </a:lnTo>
                <a:lnTo>
                  <a:pt x="6084" y="7544"/>
                </a:lnTo>
                <a:lnTo>
                  <a:pt x="6132" y="7568"/>
                </a:lnTo>
                <a:lnTo>
                  <a:pt x="6254" y="7593"/>
                </a:lnTo>
                <a:lnTo>
                  <a:pt x="6351" y="7617"/>
                </a:lnTo>
                <a:lnTo>
                  <a:pt x="6351" y="7739"/>
                </a:lnTo>
                <a:lnTo>
                  <a:pt x="6157" y="7739"/>
                </a:lnTo>
                <a:lnTo>
                  <a:pt x="6132" y="7763"/>
                </a:lnTo>
                <a:lnTo>
                  <a:pt x="6084" y="7787"/>
                </a:lnTo>
                <a:lnTo>
                  <a:pt x="6059" y="7860"/>
                </a:lnTo>
                <a:lnTo>
                  <a:pt x="6059" y="7885"/>
                </a:lnTo>
                <a:lnTo>
                  <a:pt x="6059" y="7909"/>
                </a:lnTo>
                <a:lnTo>
                  <a:pt x="6132" y="7982"/>
                </a:lnTo>
                <a:lnTo>
                  <a:pt x="6230" y="8006"/>
                </a:lnTo>
                <a:lnTo>
                  <a:pt x="6327" y="8031"/>
                </a:lnTo>
                <a:lnTo>
                  <a:pt x="6327" y="8177"/>
                </a:lnTo>
                <a:lnTo>
                  <a:pt x="6205" y="8201"/>
                </a:lnTo>
                <a:lnTo>
                  <a:pt x="6157" y="8225"/>
                </a:lnTo>
                <a:lnTo>
                  <a:pt x="6108" y="8250"/>
                </a:lnTo>
                <a:lnTo>
                  <a:pt x="6084" y="8298"/>
                </a:lnTo>
                <a:lnTo>
                  <a:pt x="6084" y="8323"/>
                </a:lnTo>
                <a:lnTo>
                  <a:pt x="6084" y="8371"/>
                </a:lnTo>
                <a:lnTo>
                  <a:pt x="6108" y="8420"/>
                </a:lnTo>
                <a:lnTo>
                  <a:pt x="6205" y="8469"/>
                </a:lnTo>
                <a:lnTo>
                  <a:pt x="6303" y="8469"/>
                </a:lnTo>
                <a:lnTo>
                  <a:pt x="6278" y="8590"/>
                </a:lnTo>
                <a:lnTo>
                  <a:pt x="6205" y="8639"/>
                </a:lnTo>
                <a:lnTo>
                  <a:pt x="6181" y="8712"/>
                </a:lnTo>
                <a:lnTo>
                  <a:pt x="6181" y="8809"/>
                </a:lnTo>
                <a:lnTo>
                  <a:pt x="6205" y="8834"/>
                </a:lnTo>
                <a:lnTo>
                  <a:pt x="6254" y="8882"/>
                </a:lnTo>
                <a:lnTo>
                  <a:pt x="6327" y="8907"/>
                </a:lnTo>
                <a:lnTo>
                  <a:pt x="6327" y="8931"/>
                </a:lnTo>
                <a:lnTo>
                  <a:pt x="6327" y="8980"/>
                </a:lnTo>
                <a:lnTo>
                  <a:pt x="6303" y="9028"/>
                </a:lnTo>
                <a:lnTo>
                  <a:pt x="6254" y="9101"/>
                </a:lnTo>
                <a:lnTo>
                  <a:pt x="6157" y="9199"/>
                </a:lnTo>
                <a:lnTo>
                  <a:pt x="6084" y="9223"/>
                </a:lnTo>
                <a:lnTo>
                  <a:pt x="6011" y="9199"/>
                </a:lnTo>
                <a:lnTo>
                  <a:pt x="5962" y="9174"/>
                </a:lnTo>
                <a:lnTo>
                  <a:pt x="5913" y="9126"/>
                </a:lnTo>
                <a:lnTo>
                  <a:pt x="5865" y="9053"/>
                </a:lnTo>
                <a:lnTo>
                  <a:pt x="5865" y="9004"/>
                </a:lnTo>
                <a:lnTo>
                  <a:pt x="5865" y="8858"/>
                </a:lnTo>
                <a:lnTo>
                  <a:pt x="5865" y="8834"/>
                </a:lnTo>
                <a:lnTo>
                  <a:pt x="5913" y="8542"/>
                </a:lnTo>
                <a:lnTo>
                  <a:pt x="5938" y="8201"/>
                </a:lnTo>
                <a:lnTo>
                  <a:pt x="5913" y="7812"/>
                </a:lnTo>
                <a:lnTo>
                  <a:pt x="5865" y="7398"/>
                </a:lnTo>
                <a:lnTo>
                  <a:pt x="5792" y="7009"/>
                </a:lnTo>
                <a:lnTo>
                  <a:pt x="5719" y="6838"/>
                </a:lnTo>
                <a:lnTo>
                  <a:pt x="5646" y="6668"/>
                </a:lnTo>
                <a:lnTo>
                  <a:pt x="5548" y="6522"/>
                </a:lnTo>
                <a:lnTo>
                  <a:pt x="5451" y="6400"/>
                </a:lnTo>
                <a:lnTo>
                  <a:pt x="5329" y="6327"/>
                </a:lnTo>
                <a:lnTo>
                  <a:pt x="5208" y="6254"/>
                </a:lnTo>
                <a:lnTo>
                  <a:pt x="5135" y="6254"/>
                </a:lnTo>
                <a:lnTo>
                  <a:pt x="5086" y="6279"/>
                </a:lnTo>
                <a:lnTo>
                  <a:pt x="5062" y="6327"/>
                </a:lnTo>
                <a:lnTo>
                  <a:pt x="5037" y="6376"/>
                </a:lnTo>
                <a:lnTo>
                  <a:pt x="4818" y="6376"/>
                </a:lnTo>
                <a:lnTo>
                  <a:pt x="4745" y="6400"/>
                </a:lnTo>
                <a:lnTo>
                  <a:pt x="4672" y="6449"/>
                </a:lnTo>
                <a:lnTo>
                  <a:pt x="4648" y="6546"/>
                </a:lnTo>
                <a:lnTo>
                  <a:pt x="4672" y="6571"/>
                </a:lnTo>
                <a:lnTo>
                  <a:pt x="4697" y="6595"/>
                </a:lnTo>
                <a:lnTo>
                  <a:pt x="4770" y="6619"/>
                </a:lnTo>
                <a:lnTo>
                  <a:pt x="4867" y="6619"/>
                </a:lnTo>
                <a:lnTo>
                  <a:pt x="4964" y="6644"/>
                </a:lnTo>
                <a:lnTo>
                  <a:pt x="4916" y="6887"/>
                </a:lnTo>
                <a:lnTo>
                  <a:pt x="4770" y="6911"/>
                </a:lnTo>
                <a:lnTo>
                  <a:pt x="4624" y="6960"/>
                </a:lnTo>
                <a:lnTo>
                  <a:pt x="4478" y="7033"/>
                </a:lnTo>
                <a:lnTo>
                  <a:pt x="4356" y="7130"/>
                </a:lnTo>
                <a:lnTo>
                  <a:pt x="4356" y="7155"/>
                </a:lnTo>
                <a:lnTo>
                  <a:pt x="4356" y="7179"/>
                </a:lnTo>
                <a:lnTo>
                  <a:pt x="4356" y="7203"/>
                </a:lnTo>
                <a:lnTo>
                  <a:pt x="4380" y="7228"/>
                </a:lnTo>
                <a:lnTo>
                  <a:pt x="4648" y="7228"/>
                </a:lnTo>
                <a:lnTo>
                  <a:pt x="4916" y="7203"/>
                </a:lnTo>
                <a:lnTo>
                  <a:pt x="4916" y="7349"/>
                </a:lnTo>
                <a:lnTo>
                  <a:pt x="4770" y="7374"/>
                </a:lnTo>
                <a:lnTo>
                  <a:pt x="4672" y="7398"/>
                </a:lnTo>
                <a:lnTo>
                  <a:pt x="4575" y="7422"/>
                </a:lnTo>
                <a:lnTo>
                  <a:pt x="4478" y="7471"/>
                </a:lnTo>
                <a:lnTo>
                  <a:pt x="4405" y="7544"/>
                </a:lnTo>
                <a:lnTo>
                  <a:pt x="4405" y="7568"/>
                </a:lnTo>
                <a:lnTo>
                  <a:pt x="4405" y="7593"/>
                </a:lnTo>
                <a:lnTo>
                  <a:pt x="4502" y="7641"/>
                </a:lnTo>
                <a:lnTo>
                  <a:pt x="4624" y="7666"/>
                </a:lnTo>
                <a:lnTo>
                  <a:pt x="4770" y="7690"/>
                </a:lnTo>
                <a:lnTo>
                  <a:pt x="4916" y="7690"/>
                </a:lnTo>
                <a:lnTo>
                  <a:pt x="4916" y="7909"/>
                </a:lnTo>
                <a:lnTo>
                  <a:pt x="4697" y="7909"/>
                </a:lnTo>
                <a:lnTo>
                  <a:pt x="4478" y="7958"/>
                </a:lnTo>
                <a:lnTo>
                  <a:pt x="4405" y="7982"/>
                </a:lnTo>
                <a:lnTo>
                  <a:pt x="4332" y="8031"/>
                </a:lnTo>
                <a:lnTo>
                  <a:pt x="4307" y="8079"/>
                </a:lnTo>
                <a:lnTo>
                  <a:pt x="4307" y="8128"/>
                </a:lnTo>
                <a:lnTo>
                  <a:pt x="4332" y="8152"/>
                </a:lnTo>
                <a:lnTo>
                  <a:pt x="4405" y="8201"/>
                </a:lnTo>
                <a:lnTo>
                  <a:pt x="4526" y="8225"/>
                </a:lnTo>
                <a:lnTo>
                  <a:pt x="4794" y="8201"/>
                </a:lnTo>
                <a:lnTo>
                  <a:pt x="4916" y="8201"/>
                </a:lnTo>
                <a:lnTo>
                  <a:pt x="4916" y="8420"/>
                </a:lnTo>
                <a:lnTo>
                  <a:pt x="4770" y="8396"/>
                </a:lnTo>
                <a:lnTo>
                  <a:pt x="4648" y="8420"/>
                </a:lnTo>
                <a:lnTo>
                  <a:pt x="4478" y="8469"/>
                </a:lnTo>
                <a:lnTo>
                  <a:pt x="4405" y="8493"/>
                </a:lnTo>
                <a:lnTo>
                  <a:pt x="4332" y="8542"/>
                </a:lnTo>
                <a:lnTo>
                  <a:pt x="4307" y="8566"/>
                </a:lnTo>
                <a:lnTo>
                  <a:pt x="4307" y="8590"/>
                </a:lnTo>
                <a:lnTo>
                  <a:pt x="4356" y="8639"/>
                </a:lnTo>
                <a:lnTo>
                  <a:pt x="4429" y="8688"/>
                </a:lnTo>
                <a:lnTo>
                  <a:pt x="4502" y="8712"/>
                </a:lnTo>
                <a:lnTo>
                  <a:pt x="4672" y="8736"/>
                </a:lnTo>
                <a:lnTo>
                  <a:pt x="4794" y="8736"/>
                </a:lnTo>
                <a:lnTo>
                  <a:pt x="4916" y="8712"/>
                </a:lnTo>
                <a:lnTo>
                  <a:pt x="4916" y="8980"/>
                </a:lnTo>
                <a:lnTo>
                  <a:pt x="4770" y="9004"/>
                </a:lnTo>
                <a:lnTo>
                  <a:pt x="4624" y="9028"/>
                </a:lnTo>
                <a:lnTo>
                  <a:pt x="4356" y="9126"/>
                </a:lnTo>
                <a:lnTo>
                  <a:pt x="4332" y="9150"/>
                </a:lnTo>
                <a:lnTo>
                  <a:pt x="4356" y="9174"/>
                </a:lnTo>
                <a:lnTo>
                  <a:pt x="4478" y="9223"/>
                </a:lnTo>
                <a:lnTo>
                  <a:pt x="4599" y="9247"/>
                </a:lnTo>
                <a:lnTo>
                  <a:pt x="4843" y="9247"/>
                </a:lnTo>
                <a:lnTo>
                  <a:pt x="4940" y="9223"/>
                </a:lnTo>
                <a:lnTo>
                  <a:pt x="4940" y="9466"/>
                </a:lnTo>
                <a:lnTo>
                  <a:pt x="4770" y="9490"/>
                </a:lnTo>
                <a:lnTo>
                  <a:pt x="4575" y="9515"/>
                </a:lnTo>
                <a:lnTo>
                  <a:pt x="4380" y="9563"/>
                </a:lnTo>
                <a:lnTo>
                  <a:pt x="4356" y="9588"/>
                </a:lnTo>
                <a:lnTo>
                  <a:pt x="4332" y="9661"/>
                </a:lnTo>
                <a:lnTo>
                  <a:pt x="4332" y="9709"/>
                </a:lnTo>
                <a:lnTo>
                  <a:pt x="4356" y="9758"/>
                </a:lnTo>
                <a:lnTo>
                  <a:pt x="4453" y="9807"/>
                </a:lnTo>
                <a:lnTo>
                  <a:pt x="4526" y="9831"/>
                </a:lnTo>
                <a:lnTo>
                  <a:pt x="4721" y="9855"/>
                </a:lnTo>
                <a:lnTo>
                  <a:pt x="4964" y="9855"/>
                </a:lnTo>
                <a:lnTo>
                  <a:pt x="4964" y="10026"/>
                </a:lnTo>
                <a:lnTo>
                  <a:pt x="4818" y="10026"/>
                </a:lnTo>
                <a:lnTo>
                  <a:pt x="4672" y="10050"/>
                </a:lnTo>
                <a:lnTo>
                  <a:pt x="4551" y="10099"/>
                </a:lnTo>
                <a:lnTo>
                  <a:pt x="4405" y="10172"/>
                </a:lnTo>
                <a:lnTo>
                  <a:pt x="4405" y="10196"/>
                </a:lnTo>
                <a:lnTo>
                  <a:pt x="4405" y="10220"/>
                </a:lnTo>
                <a:lnTo>
                  <a:pt x="4551" y="10269"/>
                </a:lnTo>
                <a:lnTo>
                  <a:pt x="4697" y="10318"/>
                </a:lnTo>
                <a:lnTo>
                  <a:pt x="4916" y="10318"/>
                </a:lnTo>
                <a:lnTo>
                  <a:pt x="4989" y="10269"/>
                </a:lnTo>
                <a:lnTo>
                  <a:pt x="4989" y="10561"/>
                </a:lnTo>
                <a:lnTo>
                  <a:pt x="4867" y="10561"/>
                </a:lnTo>
                <a:lnTo>
                  <a:pt x="4721" y="10610"/>
                </a:lnTo>
                <a:lnTo>
                  <a:pt x="4551" y="10658"/>
                </a:lnTo>
                <a:lnTo>
                  <a:pt x="4478" y="10707"/>
                </a:lnTo>
                <a:lnTo>
                  <a:pt x="4429" y="10780"/>
                </a:lnTo>
                <a:lnTo>
                  <a:pt x="4429" y="10804"/>
                </a:lnTo>
                <a:lnTo>
                  <a:pt x="4478" y="10853"/>
                </a:lnTo>
                <a:lnTo>
                  <a:pt x="4551" y="10902"/>
                </a:lnTo>
                <a:lnTo>
                  <a:pt x="4721" y="10902"/>
                </a:lnTo>
                <a:lnTo>
                  <a:pt x="4867" y="10877"/>
                </a:lnTo>
                <a:lnTo>
                  <a:pt x="5013" y="10829"/>
                </a:lnTo>
                <a:lnTo>
                  <a:pt x="5013" y="10853"/>
                </a:lnTo>
                <a:lnTo>
                  <a:pt x="5013" y="10950"/>
                </a:lnTo>
                <a:lnTo>
                  <a:pt x="4843" y="10999"/>
                </a:lnTo>
                <a:lnTo>
                  <a:pt x="4672" y="11048"/>
                </a:lnTo>
                <a:lnTo>
                  <a:pt x="4599" y="11072"/>
                </a:lnTo>
                <a:lnTo>
                  <a:pt x="4502" y="11121"/>
                </a:lnTo>
                <a:lnTo>
                  <a:pt x="4502" y="11169"/>
                </a:lnTo>
                <a:lnTo>
                  <a:pt x="4502" y="11218"/>
                </a:lnTo>
                <a:lnTo>
                  <a:pt x="4575" y="11291"/>
                </a:lnTo>
                <a:lnTo>
                  <a:pt x="4648" y="11340"/>
                </a:lnTo>
                <a:lnTo>
                  <a:pt x="4843" y="11340"/>
                </a:lnTo>
                <a:lnTo>
                  <a:pt x="5037" y="11315"/>
                </a:lnTo>
                <a:lnTo>
                  <a:pt x="5037" y="11461"/>
                </a:lnTo>
                <a:lnTo>
                  <a:pt x="4916" y="11486"/>
                </a:lnTo>
                <a:lnTo>
                  <a:pt x="4794" y="11510"/>
                </a:lnTo>
                <a:lnTo>
                  <a:pt x="4551" y="11607"/>
                </a:lnTo>
                <a:lnTo>
                  <a:pt x="4502" y="11632"/>
                </a:lnTo>
                <a:lnTo>
                  <a:pt x="4478" y="11656"/>
                </a:lnTo>
                <a:lnTo>
                  <a:pt x="4502" y="11753"/>
                </a:lnTo>
                <a:lnTo>
                  <a:pt x="4526" y="11802"/>
                </a:lnTo>
                <a:lnTo>
                  <a:pt x="4599" y="11851"/>
                </a:lnTo>
                <a:lnTo>
                  <a:pt x="4721" y="11851"/>
                </a:lnTo>
                <a:lnTo>
                  <a:pt x="4843" y="11826"/>
                </a:lnTo>
                <a:lnTo>
                  <a:pt x="4964" y="11802"/>
                </a:lnTo>
                <a:lnTo>
                  <a:pt x="5062" y="11753"/>
                </a:lnTo>
                <a:lnTo>
                  <a:pt x="5062" y="11948"/>
                </a:lnTo>
                <a:lnTo>
                  <a:pt x="4843" y="11997"/>
                </a:lnTo>
                <a:lnTo>
                  <a:pt x="4672" y="12070"/>
                </a:lnTo>
                <a:lnTo>
                  <a:pt x="4551" y="12191"/>
                </a:lnTo>
                <a:lnTo>
                  <a:pt x="4551" y="12216"/>
                </a:lnTo>
                <a:lnTo>
                  <a:pt x="4575" y="12240"/>
                </a:lnTo>
                <a:lnTo>
                  <a:pt x="4624" y="12264"/>
                </a:lnTo>
                <a:lnTo>
                  <a:pt x="4697" y="12289"/>
                </a:lnTo>
                <a:lnTo>
                  <a:pt x="5086" y="12289"/>
                </a:lnTo>
                <a:lnTo>
                  <a:pt x="5110" y="12483"/>
                </a:lnTo>
                <a:lnTo>
                  <a:pt x="4916" y="12532"/>
                </a:lnTo>
                <a:lnTo>
                  <a:pt x="4745" y="12629"/>
                </a:lnTo>
                <a:lnTo>
                  <a:pt x="4624" y="12727"/>
                </a:lnTo>
                <a:lnTo>
                  <a:pt x="4599" y="12800"/>
                </a:lnTo>
                <a:lnTo>
                  <a:pt x="4599" y="12848"/>
                </a:lnTo>
                <a:lnTo>
                  <a:pt x="4624" y="12873"/>
                </a:lnTo>
                <a:lnTo>
                  <a:pt x="4697" y="12897"/>
                </a:lnTo>
                <a:lnTo>
                  <a:pt x="4770" y="12897"/>
                </a:lnTo>
                <a:lnTo>
                  <a:pt x="4916" y="12873"/>
                </a:lnTo>
                <a:lnTo>
                  <a:pt x="5135" y="12824"/>
                </a:lnTo>
                <a:lnTo>
                  <a:pt x="5135" y="13067"/>
                </a:lnTo>
                <a:lnTo>
                  <a:pt x="4964" y="13140"/>
                </a:lnTo>
                <a:lnTo>
                  <a:pt x="4818" y="13165"/>
                </a:lnTo>
                <a:lnTo>
                  <a:pt x="4697" y="13238"/>
                </a:lnTo>
                <a:lnTo>
                  <a:pt x="4648" y="13286"/>
                </a:lnTo>
                <a:lnTo>
                  <a:pt x="4648" y="13311"/>
                </a:lnTo>
                <a:lnTo>
                  <a:pt x="4672" y="13335"/>
                </a:lnTo>
                <a:lnTo>
                  <a:pt x="4770" y="13384"/>
                </a:lnTo>
                <a:lnTo>
                  <a:pt x="4891" y="13408"/>
                </a:lnTo>
                <a:lnTo>
                  <a:pt x="5037" y="13384"/>
                </a:lnTo>
                <a:lnTo>
                  <a:pt x="5159" y="13359"/>
                </a:lnTo>
                <a:lnTo>
                  <a:pt x="5183" y="13530"/>
                </a:lnTo>
                <a:lnTo>
                  <a:pt x="5062" y="13578"/>
                </a:lnTo>
                <a:lnTo>
                  <a:pt x="4940" y="13627"/>
                </a:lnTo>
                <a:lnTo>
                  <a:pt x="4867" y="13676"/>
                </a:lnTo>
                <a:lnTo>
                  <a:pt x="4818" y="13700"/>
                </a:lnTo>
                <a:lnTo>
                  <a:pt x="4794" y="13749"/>
                </a:lnTo>
                <a:lnTo>
                  <a:pt x="4818" y="13797"/>
                </a:lnTo>
                <a:lnTo>
                  <a:pt x="4891" y="13846"/>
                </a:lnTo>
                <a:lnTo>
                  <a:pt x="4989" y="13870"/>
                </a:lnTo>
                <a:lnTo>
                  <a:pt x="5110" y="13846"/>
                </a:lnTo>
                <a:lnTo>
                  <a:pt x="5208" y="13822"/>
                </a:lnTo>
                <a:lnTo>
                  <a:pt x="5232" y="13919"/>
                </a:lnTo>
                <a:lnTo>
                  <a:pt x="5208" y="13919"/>
                </a:lnTo>
                <a:lnTo>
                  <a:pt x="4940" y="13992"/>
                </a:lnTo>
                <a:lnTo>
                  <a:pt x="4891" y="14016"/>
                </a:lnTo>
                <a:lnTo>
                  <a:pt x="4818" y="14065"/>
                </a:lnTo>
                <a:lnTo>
                  <a:pt x="4745" y="14138"/>
                </a:lnTo>
                <a:lnTo>
                  <a:pt x="4721" y="14187"/>
                </a:lnTo>
                <a:lnTo>
                  <a:pt x="4745" y="14211"/>
                </a:lnTo>
                <a:lnTo>
                  <a:pt x="4843" y="14260"/>
                </a:lnTo>
                <a:lnTo>
                  <a:pt x="4916" y="14284"/>
                </a:lnTo>
                <a:lnTo>
                  <a:pt x="5135" y="14284"/>
                </a:lnTo>
                <a:lnTo>
                  <a:pt x="5256" y="14235"/>
                </a:lnTo>
                <a:lnTo>
                  <a:pt x="5281" y="14406"/>
                </a:lnTo>
                <a:lnTo>
                  <a:pt x="5037" y="14430"/>
                </a:lnTo>
                <a:lnTo>
                  <a:pt x="4964" y="14454"/>
                </a:lnTo>
                <a:lnTo>
                  <a:pt x="4891" y="14527"/>
                </a:lnTo>
                <a:lnTo>
                  <a:pt x="4843" y="14576"/>
                </a:lnTo>
                <a:lnTo>
                  <a:pt x="4843" y="14625"/>
                </a:lnTo>
                <a:lnTo>
                  <a:pt x="4867" y="14649"/>
                </a:lnTo>
                <a:lnTo>
                  <a:pt x="4916" y="14698"/>
                </a:lnTo>
                <a:lnTo>
                  <a:pt x="4964" y="14722"/>
                </a:lnTo>
                <a:lnTo>
                  <a:pt x="5110" y="14722"/>
                </a:lnTo>
                <a:lnTo>
                  <a:pt x="5329" y="14698"/>
                </a:lnTo>
                <a:lnTo>
                  <a:pt x="5354" y="14868"/>
                </a:lnTo>
                <a:lnTo>
                  <a:pt x="5208" y="14892"/>
                </a:lnTo>
                <a:lnTo>
                  <a:pt x="5062" y="14965"/>
                </a:lnTo>
                <a:lnTo>
                  <a:pt x="5037" y="14990"/>
                </a:lnTo>
                <a:lnTo>
                  <a:pt x="5037" y="15014"/>
                </a:lnTo>
                <a:lnTo>
                  <a:pt x="5062" y="15038"/>
                </a:lnTo>
                <a:lnTo>
                  <a:pt x="5232" y="15087"/>
                </a:lnTo>
                <a:lnTo>
                  <a:pt x="5427" y="15111"/>
                </a:lnTo>
                <a:lnTo>
                  <a:pt x="5475" y="15136"/>
                </a:lnTo>
                <a:lnTo>
                  <a:pt x="5548" y="15160"/>
                </a:lnTo>
                <a:lnTo>
                  <a:pt x="5646" y="15160"/>
                </a:lnTo>
                <a:lnTo>
                  <a:pt x="5694" y="15209"/>
                </a:lnTo>
                <a:lnTo>
                  <a:pt x="5743" y="15282"/>
                </a:lnTo>
                <a:lnTo>
                  <a:pt x="5767" y="15355"/>
                </a:lnTo>
                <a:lnTo>
                  <a:pt x="5792" y="15428"/>
                </a:lnTo>
                <a:lnTo>
                  <a:pt x="5767" y="15501"/>
                </a:lnTo>
                <a:lnTo>
                  <a:pt x="5694" y="15574"/>
                </a:lnTo>
                <a:lnTo>
                  <a:pt x="5621" y="15598"/>
                </a:lnTo>
                <a:lnTo>
                  <a:pt x="5524" y="15622"/>
                </a:lnTo>
                <a:lnTo>
                  <a:pt x="5427" y="15622"/>
                </a:lnTo>
                <a:lnTo>
                  <a:pt x="5208" y="15574"/>
                </a:lnTo>
                <a:lnTo>
                  <a:pt x="4794" y="15452"/>
                </a:lnTo>
                <a:lnTo>
                  <a:pt x="4599" y="15403"/>
                </a:lnTo>
                <a:lnTo>
                  <a:pt x="4599" y="15330"/>
                </a:lnTo>
                <a:lnTo>
                  <a:pt x="4502" y="14990"/>
                </a:lnTo>
                <a:lnTo>
                  <a:pt x="4380" y="14673"/>
                </a:lnTo>
                <a:lnTo>
                  <a:pt x="4283" y="14333"/>
                </a:lnTo>
                <a:lnTo>
                  <a:pt x="4186" y="13992"/>
                </a:lnTo>
                <a:lnTo>
                  <a:pt x="4113" y="13651"/>
                </a:lnTo>
                <a:lnTo>
                  <a:pt x="4064" y="13335"/>
                </a:lnTo>
                <a:lnTo>
                  <a:pt x="4015" y="12678"/>
                </a:lnTo>
                <a:lnTo>
                  <a:pt x="3967" y="12191"/>
                </a:lnTo>
                <a:lnTo>
                  <a:pt x="3942" y="11948"/>
                </a:lnTo>
                <a:lnTo>
                  <a:pt x="3894" y="11705"/>
                </a:lnTo>
                <a:lnTo>
                  <a:pt x="3821" y="11486"/>
                </a:lnTo>
                <a:lnTo>
                  <a:pt x="3748" y="11267"/>
                </a:lnTo>
                <a:lnTo>
                  <a:pt x="3626" y="11048"/>
                </a:lnTo>
                <a:lnTo>
                  <a:pt x="3480" y="10877"/>
                </a:lnTo>
                <a:lnTo>
                  <a:pt x="3431" y="10853"/>
                </a:lnTo>
                <a:lnTo>
                  <a:pt x="3383" y="10829"/>
                </a:lnTo>
                <a:lnTo>
                  <a:pt x="3285" y="10853"/>
                </a:lnTo>
                <a:lnTo>
                  <a:pt x="3212" y="10877"/>
                </a:lnTo>
                <a:lnTo>
                  <a:pt x="3139" y="10950"/>
                </a:lnTo>
                <a:lnTo>
                  <a:pt x="3066" y="11023"/>
                </a:lnTo>
                <a:lnTo>
                  <a:pt x="2823" y="11023"/>
                </a:lnTo>
                <a:lnTo>
                  <a:pt x="2774" y="11048"/>
                </a:lnTo>
                <a:lnTo>
                  <a:pt x="2726" y="11072"/>
                </a:lnTo>
                <a:lnTo>
                  <a:pt x="2701" y="11096"/>
                </a:lnTo>
                <a:lnTo>
                  <a:pt x="2701" y="11121"/>
                </a:lnTo>
                <a:lnTo>
                  <a:pt x="2701" y="11169"/>
                </a:lnTo>
                <a:lnTo>
                  <a:pt x="2726" y="11194"/>
                </a:lnTo>
                <a:lnTo>
                  <a:pt x="2823" y="11242"/>
                </a:lnTo>
                <a:lnTo>
                  <a:pt x="2969" y="11242"/>
                </a:lnTo>
                <a:lnTo>
                  <a:pt x="2945" y="11364"/>
                </a:lnTo>
                <a:lnTo>
                  <a:pt x="2847" y="11340"/>
                </a:lnTo>
                <a:lnTo>
                  <a:pt x="2750" y="11364"/>
                </a:lnTo>
                <a:lnTo>
                  <a:pt x="2677" y="11364"/>
                </a:lnTo>
                <a:lnTo>
                  <a:pt x="2604" y="11388"/>
                </a:lnTo>
                <a:lnTo>
                  <a:pt x="2556" y="11437"/>
                </a:lnTo>
                <a:lnTo>
                  <a:pt x="2531" y="11461"/>
                </a:lnTo>
                <a:lnTo>
                  <a:pt x="2556" y="11510"/>
                </a:lnTo>
                <a:lnTo>
                  <a:pt x="2580" y="11583"/>
                </a:lnTo>
                <a:lnTo>
                  <a:pt x="2628" y="11607"/>
                </a:lnTo>
                <a:lnTo>
                  <a:pt x="2750" y="11656"/>
                </a:lnTo>
                <a:lnTo>
                  <a:pt x="2920" y="11680"/>
                </a:lnTo>
                <a:lnTo>
                  <a:pt x="2896" y="11851"/>
                </a:lnTo>
                <a:lnTo>
                  <a:pt x="2628" y="11875"/>
                </a:lnTo>
                <a:lnTo>
                  <a:pt x="2458" y="11899"/>
                </a:lnTo>
                <a:lnTo>
                  <a:pt x="2361" y="11924"/>
                </a:lnTo>
                <a:lnTo>
                  <a:pt x="2288" y="11948"/>
                </a:lnTo>
                <a:lnTo>
                  <a:pt x="2288" y="11972"/>
                </a:lnTo>
                <a:lnTo>
                  <a:pt x="2288" y="11997"/>
                </a:lnTo>
                <a:lnTo>
                  <a:pt x="2337" y="12045"/>
                </a:lnTo>
                <a:lnTo>
                  <a:pt x="2410" y="12094"/>
                </a:lnTo>
                <a:lnTo>
                  <a:pt x="2507" y="12118"/>
                </a:lnTo>
                <a:lnTo>
                  <a:pt x="2604" y="12143"/>
                </a:lnTo>
                <a:lnTo>
                  <a:pt x="2896" y="12143"/>
                </a:lnTo>
                <a:lnTo>
                  <a:pt x="2896" y="12216"/>
                </a:lnTo>
                <a:lnTo>
                  <a:pt x="2628" y="12289"/>
                </a:lnTo>
                <a:lnTo>
                  <a:pt x="2507" y="12313"/>
                </a:lnTo>
                <a:lnTo>
                  <a:pt x="2385" y="12362"/>
                </a:lnTo>
                <a:lnTo>
                  <a:pt x="2361" y="12386"/>
                </a:lnTo>
                <a:lnTo>
                  <a:pt x="2337" y="12410"/>
                </a:lnTo>
                <a:lnTo>
                  <a:pt x="2361" y="12483"/>
                </a:lnTo>
                <a:lnTo>
                  <a:pt x="2410" y="12532"/>
                </a:lnTo>
                <a:lnTo>
                  <a:pt x="2483" y="12556"/>
                </a:lnTo>
                <a:lnTo>
                  <a:pt x="2604" y="12581"/>
                </a:lnTo>
                <a:lnTo>
                  <a:pt x="2726" y="12556"/>
                </a:lnTo>
                <a:lnTo>
                  <a:pt x="2872" y="12556"/>
                </a:lnTo>
                <a:lnTo>
                  <a:pt x="2823" y="12824"/>
                </a:lnTo>
                <a:lnTo>
                  <a:pt x="2677" y="12775"/>
                </a:lnTo>
                <a:lnTo>
                  <a:pt x="2337" y="12775"/>
                </a:lnTo>
                <a:lnTo>
                  <a:pt x="2264" y="12824"/>
                </a:lnTo>
                <a:lnTo>
                  <a:pt x="2239" y="12848"/>
                </a:lnTo>
                <a:lnTo>
                  <a:pt x="2239" y="12897"/>
                </a:lnTo>
                <a:lnTo>
                  <a:pt x="2239" y="12970"/>
                </a:lnTo>
                <a:lnTo>
                  <a:pt x="2312" y="13019"/>
                </a:lnTo>
                <a:lnTo>
                  <a:pt x="2385" y="13043"/>
                </a:lnTo>
                <a:lnTo>
                  <a:pt x="2458" y="13067"/>
                </a:lnTo>
                <a:lnTo>
                  <a:pt x="2628" y="13092"/>
                </a:lnTo>
                <a:lnTo>
                  <a:pt x="2799" y="13092"/>
                </a:lnTo>
                <a:lnTo>
                  <a:pt x="2774" y="13262"/>
                </a:lnTo>
                <a:lnTo>
                  <a:pt x="2458" y="13262"/>
                </a:lnTo>
                <a:lnTo>
                  <a:pt x="2361" y="13286"/>
                </a:lnTo>
                <a:lnTo>
                  <a:pt x="2264" y="13335"/>
                </a:lnTo>
                <a:lnTo>
                  <a:pt x="2239" y="13359"/>
                </a:lnTo>
                <a:lnTo>
                  <a:pt x="2239" y="13408"/>
                </a:lnTo>
                <a:lnTo>
                  <a:pt x="2312" y="13481"/>
                </a:lnTo>
                <a:lnTo>
                  <a:pt x="2410" y="13505"/>
                </a:lnTo>
                <a:lnTo>
                  <a:pt x="2483" y="13530"/>
                </a:lnTo>
                <a:lnTo>
                  <a:pt x="2726" y="13530"/>
                </a:lnTo>
                <a:lnTo>
                  <a:pt x="2701" y="13724"/>
                </a:lnTo>
                <a:lnTo>
                  <a:pt x="2483" y="13749"/>
                </a:lnTo>
                <a:lnTo>
                  <a:pt x="2312" y="13749"/>
                </a:lnTo>
                <a:lnTo>
                  <a:pt x="2264" y="13773"/>
                </a:lnTo>
                <a:lnTo>
                  <a:pt x="2191" y="13822"/>
                </a:lnTo>
                <a:lnTo>
                  <a:pt x="2166" y="13870"/>
                </a:lnTo>
                <a:lnTo>
                  <a:pt x="2166" y="13943"/>
                </a:lnTo>
                <a:lnTo>
                  <a:pt x="2215" y="13992"/>
                </a:lnTo>
                <a:lnTo>
                  <a:pt x="2239" y="14041"/>
                </a:lnTo>
                <a:lnTo>
                  <a:pt x="2361" y="14089"/>
                </a:lnTo>
                <a:lnTo>
                  <a:pt x="2628" y="14089"/>
                </a:lnTo>
                <a:lnTo>
                  <a:pt x="2604" y="14260"/>
                </a:lnTo>
                <a:lnTo>
                  <a:pt x="2385" y="14260"/>
                </a:lnTo>
                <a:lnTo>
                  <a:pt x="2264" y="14284"/>
                </a:lnTo>
                <a:lnTo>
                  <a:pt x="2166" y="14333"/>
                </a:lnTo>
                <a:lnTo>
                  <a:pt x="2118" y="14357"/>
                </a:lnTo>
                <a:lnTo>
                  <a:pt x="2118" y="14406"/>
                </a:lnTo>
                <a:lnTo>
                  <a:pt x="2142" y="14454"/>
                </a:lnTo>
                <a:lnTo>
                  <a:pt x="2191" y="14479"/>
                </a:lnTo>
                <a:lnTo>
                  <a:pt x="2312" y="14527"/>
                </a:lnTo>
                <a:lnTo>
                  <a:pt x="2458" y="14527"/>
                </a:lnTo>
                <a:lnTo>
                  <a:pt x="2580" y="14503"/>
                </a:lnTo>
                <a:lnTo>
                  <a:pt x="2531" y="14868"/>
                </a:lnTo>
                <a:lnTo>
                  <a:pt x="2531" y="14844"/>
                </a:lnTo>
                <a:lnTo>
                  <a:pt x="2434" y="14819"/>
                </a:lnTo>
                <a:lnTo>
                  <a:pt x="2312" y="14795"/>
                </a:lnTo>
                <a:lnTo>
                  <a:pt x="2191" y="14795"/>
                </a:lnTo>
                <a:lnTo>
                  <a:pt x="2093" y="14844"/>
                </a:lnTo>
                <a:lnTo>
                  <a:pt x="2069" y="14868"/>
                </a:lnTo>
                <a:lnTo>
                  <a:pt x="2069" y="14892"/>
                </a:lnTo>
                <a:lnTo>
                  <a:pt x="2069" y="14917"/>
                </a:lnTo>
                <a:lnTo>
                  <a:pt x="2093" y="14941"/>
                </a:lnTo>
                <a:lnTo>
                  <a:pt x="2166" y="14990"/>
                </a:lnTo>
                <a:lnTo>
                  <a:pt x="2264" y="14990"/>
                </a:lnTo>
                <a:lnTo>
                  <a:pt x="2458" y="15014"/>
                </a:lnTo>
                <a:lnTo>
                  <a:pt x="2507" y="15014"/>
                </a:lnTo>
                <a:lnTo>
                  <a:pt x="2531" y="14990"/>
                </a:lnTo>
                <a:lnTo>
                  <a:pt x="2531" y="15136"/>
                </a:lnTo>
                <a:lnTo>
                  <a:pt x="2045" y="15452"/>
                </a:lnTo>
                <a:lnTo>
                  <a:pt x="1801" y="15549"/>
                </a:lnTo>
                <a:lnTo>
                  <a:pt x="1680" y="15598"/>
                </a:lnTo>
                <a:lnTo>
                  <a:pt x="1534" y="15622"/>
                </a:lnTo>
                <a:lnTo>
                  <a:pt x="1436" y="15622"/>
                </a:lnTo>
                <a:lnTo>
                  <a:pt x="1339" y="15598"/>
                </a:lnTo>
                <a:lnTo>
                  <a:pt x="1266" y="15549"/>
                </a:lnTo>
                <a:lnTo>
                  <a:pt x="1242" y="15501"/>
                </a:lnTo>
                <a:lnTo>
                  <a:pt x="1242" y="15452"/>
                </a:lnTo>
                <a:lnTo>
                  <a:pt x="1266" y="15355"/>
                </a:lnTo>
                <a:lnTo>
                  <a:pt x="1315" y="15282"/>
                </a:lnTo>
                <a:lnTo>
                  <a:pt x="1485" y="15136"/>
                </a:lnTo>
                <a:lnTo>
                  <a:pt x="1534" y="15111"/>
                </a:lnTo>
                <a:lnTo>
                  <a:pt x="1582" y="15063"/>
                </a:lnTo>
                <a:lnTo>
                  <a:pt x="1607" y="15014"/>
                </a:lnTo>
                <a:lnTo>
                  <a:pt x="1631" y="14941"/>
                </a:lnTo>
                <a:lnTo>
                  <a:pt x="1655" y="14308"/>
                </a:lnTo>
                <a:lnTo>
                  <a:pt x="1680" y="13676"/>
                </a:lnTo>
                <a:lnTo>
                  <a:pt x="1704" y="12410"/>
                </a:lnTo>
                <a:lnTo>
                  <a:pt x="1728" y="11121"/>
                </a:lnTo>
                <a:lnTo>
                  <a:pt x="1753" y="10488"/>
                </a:lnTo>
                <a:lnTo>
                  <a:pt x="1801" y="9855"/>
                </a:lnTo>
                <a:lnTo>
                  <a:pt x="1826" y="9223"/>
                </a:lnTo>
                <a:lnTo>
                  <a:pt x="1826" y="8590"/>
                </a:lnTo>
                <a:lnTo>
                  <a:pt x="1850" y="7958"/>
                </a:lnTo>
                <a:lnTo>
                  <a:pt x="1923" y="7349"/>
                </a:lnTo>
                <a:lnTo>
                  <a:pt x="1996" y="6911"/>
                </a:lnTo>
                <a:lnTo>
                  <a:pt x="1996" y="6692"/>
                </a:lnTo>
                <a:lnTo>
                  <a:pt x="1972" y="6571"/>
                </a:lnTo>
                <a:lnTo>
                  <a:pt x="1923" y="6498"/>
                </a:lnTo>
                <a:lnTo>
                  <a:pt x="1947" y="6425"/>
                </a:lnTo>
                <a:lnTo>
                  <a:pt x="1947" y="6352"/>
                </a:lnTo>
                <a:lnTo>
                  <a:pt x="1923" y="6303"/>
                </a:lnTo>
                <a:lnTo>
                  <a:pt x="1874" y="6254"/>
                </a:lnTo>
                <a:lnTo>
                  <a:pt x="1801" y="6230"/>
                </a:lnTo>
                <a:lnTo>
                  <a:pt x="1704" y="6254"/>
                </a:lnTo>
                <a:lnTo>
                  <a:pt x="1558" y="6230"/>
                </a:lnTo>
                <a:lnTo>
                  <a:pt x="1485" y="6230"/>
                </a:lnTo>
                <a:lnTo>
                  <a:pt x="1436" y="6254"/>
                </a:lnTo>
                <a:lnTo>
                  <a:pt x="1388" y="6303"/>
                </a:lnTo>
                <a:lnTo>
                  <a:pt x="1412" y="6352"/>
                </a:lnTo>
                <a:lnTo>
                  <a:pt x="1412" y="6376"/>
                </a:lnTo>
                <a:lnTo>
                  <a:pt x="1509" y="6425"/>
                </a:lnTo>
                <a:lnTo>
                  <a:pt x="1485" y="6449"/>
                </a:lnTo>
                <a:lnTo>
                  <a:pt x="1388" y="6449"/>
                </a:lnTo>
                <a:lnTo>
                  <a:pt x="1193" y="6473"/>
                </a:lnTo>
                <a:lnTo>
                  <a:pt x="1096" y="6522"/>
                </a:lnTo>
                <a:lnTo>
                  <a:pt x="1071" y="6522"/>
                </a:lnTo>
                <a:lnTo>
                  <a:pt x="1096" y="6546"/>
                </a:lnTo>
                <a:lnTo>
                  <a:pt x="1144" y="6619"/>
                </a:lnTo>
                <a:lnTo>
                  <a:pt x="1193" y="6644"/>
                </a:lnTo>
                <a:lnTo>
                  <a:pt x="1266" y="6668"/>
                </a:lnTo>
                <a:lnTo>
                  <a:pt x="1339" y="6692"/>
                </a:lnTo>
                <a:lnTo>
                  <a:pt x="1315" y="6741"/>
                </a:lnTo>
                <a:lnTo>
                  <a:pt x="1193" y="6765"/>
                </a:lnTo>
                <a:lnTo>
                  <a:pt x="1096" y="6790"/>
                </a:lnTo>
                <a:lnTo>
                  <a:pt x="998" y="6863"/>
                </a:lnTo>
                <a:lnTo>
                  <a:pt x="998" y="6887"/>
                </a:lnTo>
                <a:lnTo>
                  <a:pt x="1096" y="6936"/>
                </a:lnTo>
                <a:lnTo>
                  <a:pt x="1193" y="6960"/>
                </a:lnTo>
                <a:lnTo>
                  <a:pt x="1217" y="6960"/>
                </a:lnTo>
                <a:lnTo>
                  <a:pt x="1193" y="7106"/>
                </a:lnTo>
                <a:lnTo>
                  <a:pt x="1047" y="7082"/>
                </a:lnTo>
                <a:lnTo>
                  <a:pt x="950" y="7106"/>
                </a:lnTo>
                <a:lnTo>
                  <a:pt x="877" y="7130"/>
                </a:lnTo>
                <a:lnTo>
                  <a:pt x="804" y="7203"/>
                </a:lnTo>
                <a:lnTo>
                  <a:pt x="804" y="7252"/>
                </a:lnTo>
                <a:lnTo>
                  <a:pt x="828" y="7301"/>
                </a:lnTo>
                <a:lnTo>
                  <a:pt x="852" y="7325"/>
                </a:lnTo>
                <a:lnTo>
                  <a:pt x="901" y="7349"/>
                </a:lnTo>
                <a:lnTo>
                  <a:pt x="1023" y="7374"/>
                </a:lnTo>
                <a:lnTo>
                  <a:pt x="1096" y="7398"/>
                </a:lnTo>
                <a:lnTo>
                  <a:pt x="1047" y="7568"/>
                </a:lnTo>
                <a:lnTo>
                  <a:pt x="950" y="7568"/>
                </a:lnTo>
                <a:lnTo>
                  <a:pt x="852" y="7593"/>
                </a:lnTo>
                <a:lnTo>
                  <a:pt x="731" y="7617"/>
                </a:lnTo>
                <a:lnTo>
                  <a:pt x="706" y="7641"/>
                </a:lnTo>
                <a:lnTo>
                  <a:pt x="682" y="7690"/>
                </a:lnTo>
                <a:lnTo>
                  <a:pt x="706" y="7739"/>
                </a:lnTo>
                <a:lnTo>
                  <a:pt x="731" y="7763"/>
                </a:lnTo>
                <a:lnTo>
                  <a:pt x="755" y="7812"/>
                </a:lnTo>
                <a:lnTo>
                  <a:pt x="828" y="7836"/>
                </a:lnTo>
                <a:lnTo>
                  <a:pt x="925" y="7860"/>
                </a:lnTo>
                <a:lnTo>
                  <a:pt x="974" y="7860"/>
                </a:lnTo>
                <a:lnTo>
                  <a:pt x="950" y="7958"/>
                </a:lnTo>
                <a:lnTo>
                  <a:pt x="804" y="7982"/>
                </a:lnTo>
                <a:lnTo>
                  <a:pt x="731" y="8006"/>
                </a:lnTo>
                <a:lnTo>
                  <a:pt x="658" y="8031"/>
                </a:lnTo>
                <a:lnTo>
                  <a:pt x="658" y="8055"/>
                </a:lnTo>
                <a:lnTo>
                  <a:pt x="658" y="8079"/>
                </a:lnTo>
                <a:lnTo>
                  <a:pt x="731" y="8104"/>
                </a:lnTo>
                <a:lnTo>
                  <a:pt x="804" y="8128"/>
                </a:lnTo>
                <a:lnTo>
                  <a:pt x="950" y="8128"/>
                </a:lnTo>
                <a:lnTo>
                  <a:pt x="950" y="8274"/>
                </a:lnTo>
                <a:lnTo>
                  <a:pt x="828" y="8298"/>
                </a:lnTo>
                <a:lnTo>
                  <a:pt x="779" y="8323"/>
                </a:lnTo>
                <a:lnTo>
                  <a:pt x="731" y="8347"/>
                </a:lnTo>
                <a:lnTo>
                  <a:pt x="706" y="8396"/>
                </a:lnTo>
                <a:lnTo>
                  <a:pt x="706" y="8420"/>
                </a:lnTo>
                <a:lnTo>
                  <a:pt x="731" y="8469"/>
                </a:lnTo>
                <a:lnTo>
                  <a:pt x="755" y="8493"/>
                </a:lnTo>
                <a:lnTo>
                  <a:pt x="828" y="8517"/>
                </a:lnTo>
                <a:lnTo>
                  <a:pt x="901" y="8517"/>
                </a:lnTo>
                <a:lnTo>
                  <a:pt x="974" y="8712"/>
                </a:lnTo>
                <a:lnTo>
                  <a:pt x="974" y="8834"/>
                </a:lnTo>
                <a:lnTo>
                  <a:pt x="974" y="8931"/>
                </a:lnTo>
                <a:lnTo>
                  <a:pt x="950" y="9028"/>
                </a:lnTo>
                <a:lnTo>
                  <a:pt x="901" y="9101"/>
                </a:lnTo>
                <a:lnTo>
                  <a:pt x="828" y="9174"/>
                </a:lnTo>
                <a:lnTo>
                  <a:pt x="731" y="9223"/>
                </a:lnTo>
                <a:lnTo>
                  <a:pt x="633" y="9223"/>
                </a:lnTo>
                <a:lnTo>
                  <a:pt x="512" y="9199"/>
                </a:lnTo>
                <a:lnTo>
                  <a:pt x="414" y="9150"/>
                </a:lnTo>
                <a:lnTo>
                  <a:pt x="341" y="9101"/>
                </a:lnTo>
                <a:lnTo>
                  <a:pt x="268" y="9028"/>
                </a:lnTo>
                <a:lnTo>
                  <a:pt x="268" y="8980"/>
                </a:lnTo>
                <a:lnTo>
                  <a:pt x="268" y="8931"/>
                </a:lnTo>
                <a:lnTo>
                  <a:pt x="293" y="8882"/>
                </a:lnTo>
                <a:lnTo>
                  <a:pt x="366" y="8858"/>
                </a:lnTo>
                <a:lnTo>
                  <a:pt x="390" y="8834"/>
                </a:lnTo>
                <a:lnTo>
                  <a:pt x="414" y="8809"/>
                </a:lnTo>
                <a:lnTo>
                  <a:pt x="487" y="8517"/>
                </a:lnTo>
                <a:lnTo>
                  <a:pt x="512" y="8225"/>
                </a:lnTo>
                <a:lnTo>
                  <a:pt x="560" y="7641"/>
                </a:lnTo>
                <a:lnTo>
                  <a:pt x="560" y="7057"/>
                </a:lnTo>
                <a:lnTo>
                  <a:pt x="609" y="6741"/>
                </a:lnTo>
                <a:lnTo>
                  <a:pt x="633" y="6473"/>
                </a:lnTo>
                <a:lnTo>
                  <a:pt x="731" y="6108"/>
                </a:lnTo>
                <a:lnTo>
                  <a:pt x="877" y="5792"/>
                </a:lnTo>
                <a:lnTo>
                  <a:pt x="1047" y="5524"/>
                </a:lnTo>
                <a:lnTo>
                  <a:pt x="1242" y="5281"/>
                </a:lnTo>
                <a:lnTo>
                  <a:pt x="1485" y="5062"/>
                </a:lnTo>
                <a:lnTo>
                  <a:pt x="1753" y="4892"/>
                </a:lnTo>
                <a:lnTo>
                  <a:pt x="2069" y="4746"/>
                </a:lnTo>
                <a:lnTo>
                  <a:pt x="2410" y="4624"/>
                </a:lnTo>
                <a:lnTo>
                  <a:pt x="2872" y="4527"/>
                </a:lnTo>
                <a:lnTo>
                  <a:pt x="3358" y="4478"/>
                </a:lnTo>
                <a:lnTo>
                  <a:pt x="3407" y="4502"/>
                </a:lnTo>
                <a:lnTo>
                  <a:pt x="3480" y="4502"/>
                </a:lnTo>
                <a:lnTo>
                  <a:pt x="3529" y="4478"/>
                </a:lnTo>
                <a:lnTo>
                  <a:pt x="3577" y="4454"/>
                </a:lnTo>
                <a:close/>
                <a:moveTo>
                  <a:pt x="3261" y="1"/>
                </a:moveTo>
                <a:lnTo>
                  <a:pt x="3066" y="25"/>
                </a:lnTo>
                <a:lnTo>
                  <a:pt x="2896" y="123"/>
                </a:lnTo>
                <a:lnTo>
                  <a:pt x="2823" y="171"/>
                </a:lnTo>
                <a:lnTo>
                  <a:pt x="2750" y="244"/>
                </a:lnTo>
                <a:lnTo>
                  <a:pt x="2531" y="317"/>
                </a:lnTo>
                <a:lnTo>
                  <a:pt x="2337" y="463"/>
                </a:lnTo>
                <a:lnTo>
                  <a:pt x="2142" y="609"/>
                </a:lnTo>
                <a:lnTo>
                  <a:pt x="1972" y="804"/>
                </a:lnTo>
                <a:lnTo>
                  <a:pt x="1826" y="1023"/>
                </a:lnTo>
                <a:lnTo>
                  <a:pt x="1704" y="1242"/>
                </a:lnTo>
                <a:lnTo>
                  <a:pt x="1631" y="1461"/>
                </a:lnTo>
                <a:lnTo>
                  <a:pt x="1582" y="1680"/>
                </a:lnTo>
                <a:lnTo>
                  <a:pt x="1558" y="1874"/>
                </a:lnTo>
                <a:lnTo>
                  <a:pt x="1582" y="2069"/>
                </a:lnTo>
                <a:lnTo>
                  <a:pt x="1582" y="2239"/>
                </a:lnTo>
                <a:lnTo>
                  <a:pt x="1631" y="2410"/>
                </a:lnTo>
                <a:lnTo>
                  <a:pt x="1680" y="2580"/>
                </a:lnTo>
                <a:lnTo>
                  <a:pt x="1728" y="2750"/>
                </a:lnTo>
                <a:lnTo>
                  <a:pt x="1826" y="2921"/>
                </a:lnTo>
                <a:lnTo>
                  <a:pt x="1899" y="3067"/>
                </a:lnTo>
                <a:lnTo>
                  <a:pt x="2020" y="3213"/>
                </a:lnTo>
                <a:lnTo>
                  <a:pt x="2142" y="3334"/>
                </a:lnTo>
                <a:lnTo>
                  <a:pt x="2264" y="3456"/>
                </a:lnTo>
                <a:lnTo>
                  <a:pt x="2410" y="3578"/>
                </a:lnTo>
                <a:lnTo>
                  <a:pt x="2556" y="3675"/>
                </a:lnTo>
                <a:lnTo>
                  <a:pt x="2701" y="3748"/>
                </a:lnTo>
                <a:lnTo>
                  <a:pt x="2872" y="3821"/>
                </a:lnTo>
                <a:lnTo>
                  <a:pt x="3066" y="3894"/>
                </a:lnTo>
                <a:lnTo>
                  <a:pt x="3310" y="3918"/>
                </a:lnTo>
                <a:lnTo>
                  <a:pt x="3261" y="4016"/>
                </a:lnTo>
                <a:lnTo>
                  <a:pt x="3237" y="4113"/>
                </a:lnTo>
                <a:lnTo>
                  <a:pt x="2750" y="4162"/>
                </a:lnTo>
                <a:lnTo>
                  <a:pt x="2361" y="4235"/>
                </a:lnTo>
                <a:lnTo>
                  <a:pt x="1996" y="4356"/>
                </a:lnTo>
                <a:lnTo>
                  <a:pt x="1655" y="4502"/>
                </a:lnTo>
                <a:lnTo>
                  <a:pt x="1339" y="4697"/>
                </a:lnTo>
                <a:lnTo>
                  <a:pt x="1071" y="4916"/>
                </a:lnTo>
                <a:lnTo>
                  <a:pt x="828" y="5184"/>
                </a:lnTo>
                <a:lnTo>
                  <a:pt x="609" y="5500"/>
                </a:lnTo>
                <a:lnTo>
                  <a:pt x="439" y="5865"/>
                </a:lnTo>
                <a:lnTo>
                  <a:pt x="341" y="6206"/>
                </a:lnTo>
                <a:lnTo>
                  <a:pt x="268" y="6571"/>
                </a:lnTo>
                <a:lnTo>
                  <a:pt x="220" y="6936"/>
                </a:lnTo>
                <a:lnTo>
                  <a:pt x="195" y="7301"/>
                </a:lnTo>
                <a:lnTo>
                  <a:pt x="171" y="7982"/>
                </a:lnTo>
                <a:lnTo>
                  <a:pt x="171" y="8347"/>
                </a:lnTo>
                <a:lnTo>
                  <a:pt x="195" y="8688"/>
                </a:lnTo>
                <a:lnTo>
                  <a:pt x="147" y="8712"/>
                </a:lnTo>
                <a:lnTo>
                  <a:pt x="98" y="8761"/>
                </a:lnTo>
                <a:lnTo>
                  <a:pt x="49" y="8809"/>
                </a:lnTo>
                <a:lnTo>
                  <a:pt x="25" y="8882"/>
                </a:lnTo>
                <a:lnTo>
                  <a:pt x="1" y="9004"/>
                </a:lnTo>
                <a:lnTo>
                  <a:pt x="49" y="9150"/>
                </a:lnTo>
                <a:lnTo>
                  <a:pt x="98" y="9223"/>
                </a:lnTo>
                <a:lnTo>
                  <a:pt x="147" y="9296"/>
                </a:lnTo>
                <a:lnTo>
                  <a:pt x="293" y="9418"/>
                </a:lnTo>
                <a:lnTo>
                  <a:pt x="463" y="9490"/>
                </a:lnTo>
                <a:lnTo>
                  <a:pt x="633" y="9515"/>
                </a:lnTo>
                <a:lnTo>
                  <a:pt x="828" y="9515"/>
                </a:lnTo>
                <a:lnTo>
                  <a:pt x="901" y="9466"/>
                </a:lnTo>
                <a:lnTo>
                  <a:pt x="974" y="9442"/>
                </a:lnTo>
                <a:lnTo>
                  <a:pt x="1120" y="9320"/>
                </a:lnTo>
                <a:lnTo>
                  <a:pt x="1193" y="9174"/>
                </a:lnTo>
                <a:lnTo>
                  <a:pt x="1266" y="9004"/>
                </a:lnTo>
                <a:lnTo>
                  <a:pt x="1290" y="8834"/>
                </a:lnTo>
                <a:lnTo>
                  <a:pt x="1266" y="8663"/>
                </a:lnTo>
                <a:lnTo>
                  <a:pt x="1217" y="8493"/>
                </a:lnTo>
                <a:lnTo>
                  <a:pt x="1266" y="8396"/>
                </a:lnTo>
                <a:lnTo>
                  <a:pt x="1290" y="8274"/>
                </a:lnTo>
                <a:lnTo>
                  <a:pt x="1315" y="8031"/>
                </a:lnTo>
                <a:lnTo>
                  <a:pt x="1412" y="7593"/>
                </a:lnTo>
                <a:lnTo>
                  <a:pt x="1534" y="7179"/>
                </a:lnTo>
                <a:lnTo>
                  <a:pt x="1631" y="6887"/>
                </a:lnTo>
                <a:lnTo>
                  <a:pt x="1582" y="7130"/>
                </a:lnTo>
                <a:lnTo>
                  <a:pt x="1534" y="7471"/>
                </a:lnTo>
                <a:lnTo>
                  <a:pt x="1509" y="7812"/>
                </a:lnTo>
                <a:lnTo>
                  <a:pt x="1436" y="9028"/>
                </a:lnTo>
                <a:lnTo>
                  <a:pt x="1363" y="10220"/>
                </a:lnTo>
                <a:lnTo>
                  <a:pt x="1315" y="11413"/>
                </a:lnTo>
                <a:lnTo>
                  <a:pt x="1290" y="12581"/>
                </a:lnTo>
                <a:lnTo>
                  <a:pt x="1266" y="13773"/>
                </a:lnTo>
                <a:lnTo>
                  <a:pt x="1217" y="14941"/>
                </a:lnTo>
                <a:lnTo>
                  <a:pt x="1217" y="14965"/>
                </a:lnTo>
                <a:lnTo>
                  <a:pt x="1120" y="15038"/>
                </a:lnTo>
                <a:lnTo>
                  <a:pt x="1023" y="15136"/>
                </a:lnTo>
                <a:lnTo>
                  <a:pt x="974" y="15233"/>
                </a:lnTo>
                <a:lnTo>
                  <a:pt x="925" y="15379"/>
                </a:lnTo>
                <a:lnTo>
                  <a:pt x="925" y="15501"/>
                </a:lnTo>
                <a:lnTo>
                  <a:pt x="925" y="15622"/>
                </a:lnTo>
                <a:lnTo>
                  <a:pt x="998" y="15720"/>
                </a:lnTo>
                <a:lnTo>
                  <a:pt x="1071" y="15841"/>
                </a:lnTo>
                <a:lnTo>
                  <a:pt x="1169" y="15890"/>
                </a:lnTo>
                <a:lnTo>
                  <a:pt x="1266" y="15939"/>
                </a:lnTo>
                <a:lnTo>
                  <a:pt x="1363" y="15963"/>
                </a:lnTo>
                <a:lnTo>
                  <a:pt x="1704" y="15963"/>
                </a:lnTo>
                <a:lnTo>
                  <a:pt x="1923" y="15890"/>
                </a:lnTo>
                <a:lnTo>
                  <a:pt x="2142" y="15793"/>
                </a:lnTo>
                <a:lnTo>
                  <a:pt x="2337" y="15671"/>
                </a:lnTo>
                <a:lnTo>
                  <a:pt x="2701" y="15452"/>
                </a:lnTo>
                <a:lnTo>
                  <a:pt x="2774" y="15428"/>
                </a:lnTo>
                <a:lnTo>
                  <a:pt x="2847" y="15403"/>
                </a:lnTo>
                <a:lnTo>
                  <a:pt x="2920" y="15330"/>
                </a:lnTo>
                <a:lnTo>
                  <a:pt x="2945" y="15233"/>
                </a:lnTo>
                <a:lnTo>
                  <a:pt x="3091" y="13870"/>
                </a:lnTo>
                <a:lnTo>
                  <a:pt x="3237" y="12508"/>
                </a:lnTo>
                <a:lnTo>
                  <a:pt x="3310" y="11802"/>
                </a:lnTo>
                <a:lnTo>
                  <a:pt x="3334" y="11461"/>
                </a:lnTo>
                <a:lnTo>
                  <a:pt x="3431" y="11096"/>
                </a:lnTo>
                <a:lnTo>
                  <a:pt x="3480" y="11194"/>
                </a:lnTo>
                <a:lnTo>
                  <a:pt x="3529" y="11315"/>
                </a:lnTo>
                <a:lnTo>
                  <a:pt x="3577" y="11559"/>
                </a:lnTo>
                <a:lnTo>
                  <a:pt x="3650" y="11997"/>
                </a:lnTo>
                <a:lnTo>
                  <a:pt x="3699" y="12508"/>
                </a:lnTo>
                <a:lnTo>
                  <a:pt x="3723" y="13043"/>
                </a:lnTo>
                <a:lnTo>
                  <a:pt x="3748" y="13359"/>
                </a:lnTo>
                <a:lnTo>
                  <a:pt x="3821" y="13651"/>
                </a:lnTo>
                <a:lnTo>
                  <a:pt x="3942" y="14260"/>
                </a:lnTo>
                <a:lnTo>
                  <a:pt x="4113" y="14844"/>
                </a:lnTo>
                <a:lnTo>
                  <a:pt x="4259" y="15428"/>
                </a:lnTo>
                <a:lnTo>
                  <a:pt x="4283" y="15501"/>
                </a:lnTo>
                <a:lnTo>
                  <a:pt x="4332" y="15525"/>
                </a:lnTo>
                <a:lnTo>
                  <a:pt x="4380" y="15598"/>
                </a:lnTo>
                <a:lnTo>
                  <a:pt x="4478" y="15671"/>
                </a:lnTo>
                <a:lnTo>
                  <a:pt x="4697" y="15793"/>
                </a:lnTo>
                <a:lnTo>
                  <a:pt x="4940" y="15866"/>
                </a:lnTo>
                <a:lnTo>
                  <a:pt x="5110" y="15914"/>
                </a:lnTo>
                <a:lnTo>
                  <a:pt x="5354" y="15963"/>
                </a:lnTo>
                <a:lnTo>
                  <a:pt x="5694" y="15963"/>
                </a:lnTo>
                <a:lnTo>
                  <a:pt x="5816" y="15914"/>
                </a:lnTo>
                <a:lnTo>
                  <a:pt x="5938" y="15866"/>
                </a:lnTo>
                <a:lnTo>
                  <a:pt x="6011" y="15793"/>
                </a:lnTo>
                <a:lnTo>
                  <a:pt x="6108" y="15671"/>
                </a:lnTo>
                <a:lnTo>
                  <a:pt x="6157" y="15525"/>
                </a:lnTo>
                <a:lnTo>
                  <a:pt x="6157" y="15379"/>
                </a:lnTo>
                <a:lnTo>
                  <a:pt x="6108" y="15209"/>
                </a:lnTo>
                <a:lnTo>
                  <a:pt x="6035" y="15087"/>
                </a:lnTo>
                <a:lnTo>
                  <a:pt x="5962" y="14965"/>
                </a:lnTo>
                <a:lnTo>
                  <a:pt x="5840" y="14868"/>
                </a:lnTo>
                <a:lnTo>
                  <a:pt x="5694" y="14819"/>
                </a:lnTo>
                <a:lnTo>
                  <a:pt x="5621" y="14333"/>
                </a:lnTo>
                <a:lnTo>
                  <a:pt x="5548" y="13822"/>
                </a:lnTo>
                <a:lnTo>
                  <a:pt x="5475" y="12824"/>
                </a:lnTo>
                <a:lnTo>
                  <a:pt x="5402" y="10853"/>
                </a:lnTo>
                <a:lnTo>
                  <a:pt x="5281" y="8542"/>
                </a:lnTo>
                <a:lnTo>
                  <a:pt x="5256" y="7836"/>
                </a:lnTo>
                <a:lnTo>
                  <a:pt x="5232" y="7106"/>
                </a:lnTo>
                <a:lnTo>
                  <a:pt x="5256" y="7033"/>
                </a:lnTo>
                <a:lnTo>
                  <a:pt x="5256" y="6984"/>
                </a:lnTo>
                <a:lnTo>
                  <a:pt x="5232" y="6936"/>
                </a:lnTo>
                <a:lnTo>
                  <a:pt x="5208" y="6887"/>
                </a:lnTo>
                <a:lnTo>
                  <a:pt x="5183" y="6619"/>
                </a:lnTo>
                <a:lnTo>
                  <a:pt x="5305" y="6863"/>
                </a:lnTo>
                <a:lnTo>
                  <a:pt x="5402" y="7130"/>
                </a:lnTo>
                <a:lnTo>
                  <a:pt x="5475" y="7398"/>
                </a:lnTo>
                <a:lnTo>
                  <a:pt x="5500" y="7666"/>
                </a:lnTo>
                <a:lnTo>
                  <a:pt x="5524" y="7958"/>
                </a:lnTo>
                <a:lnTo>
                  <a:pt x="5548" y="8250"/>
                </a:lnTo>
                <a:lnTo>
                  <a:pt x="5524" y="8785"/>
                </a:lnTo>
                <a:lnTo>
                  <a:pt x="5524" y="8834"/>
                </a:lnTo>
                <a:lnTo>
                  <a:pt x="5548" y="8907"/>
                </a:lnTo>
                <a:lnTo>
                  <a:pt x="5524" y="9004"/>
                </a:lnTo>
                <a:lnTo>
                  <a:pt x="5548" y="9126"/>
                </a:lnTo>
                <a:lnTo>
                  <a:pt x="5573" y="9247"/>
                </a:lnTo>
                <a:lnTo>
                  <a:pt x="5621" y="9345"/>
                </a:lnTo>
                <a:lnTo>
                  <a:pt x="5694" y="9418"/>
                </a:lnTo>
                <a:lnTo>
                  <a:pt x="5767" y="9466"/>
                </a:lnTo>
                <a:lnTo>
                  <a:pt x="5840" y="9515"/>
                </a:lnTo>
                <a:lnTo>
                  <a:pt x="5938" y="9539"/>
                </a:lnTo>
                <a:lnTo>
                  <a:pt x="6011" y="9563"/>
                </a:lnTo>
                <a:lnTo>
                  <a:pt x="6205" y="9563"/>
                </a:lnTo>
                <a:lnTo>
                  <a:pt x="6303" y="9515"/>
                </a:lnTo>
                <a:lnTo>
                  <a:pt x="6424" y="9442"/>
                </a:lnTo>
                <a:lnTo>
                  <a:pt x="6546" y="9320"/>
                </a:lnTo>
                <a:lnTo>
                  <a:pt x="6619" y="9199"/>
                </a:lnTo>
                <a:lnTo>
                  <a:pt x="6668" y="9053"/>
                </a:lnTo>
                <a:lnTo>
                  <a:pt x="6668" y="8907"/>
                </a:lnTo>
                <a:lnTo>
                  <a:pt x="6643" y="8785"/>
                </a:lnTo>
                <a:lnTo>
                  <a:pt x="6643" y="8736"/>
                </a:lnTo>
                <a:lnTo>
                  <a:pt x="6692" y="8420"/>
                </a:lnTo>
                <a:lnTo>
                  <a:pt x="6716" y="8079"/>
                </a:lnTo>
                <a:lnTo>
                  <a:pt x="6741" y="7739"/>
                </a:lnTo>
                <a:lnTo>
                  <a:pt x="6716" y="7398"/>
                </a:lnTo>
                <a:lnTo>
                  <a:pt x="6692" y="7057"/>
                </a:lnTo>
                <a:lnTo>
                  <a:pt x="6643" y="6717"/>
                </a:lnTo>
                <a:lnTo>
                  <a:pt x="6570" y="6400"/>
                </a:lnTo>
                <a:lnTo>
                  <a:pt x="6473" y="6060"/>
                </a:lnTo>
                <a:lnTo>
                  <a:pt x="6473" y="6011"/>
                </a:lnTo>
                <a:lnTo>
                  <a:pt x="6424" y="5962"/>
                </a:lnTo>
                <a:lnTo>
                  <a:pt x="6230" y="5500"/>
                </a:lnTo>
                <a:lnTo>
                  <a:pt x="6132" y="5257"/>
                </a:lnTo>
                <a:lnTo>
                  <a:pt x="5986" y="5038"/>
                </a:lnTo>
                <a:lnTo>
                  <a:pt x="5889" y="4916"/>
                </a:lnTo>
                <a:lnTo>
                  <a:pt x="5792" y="4770"/>
                </a:lnTo>
                <a:lnTo>
                  <a:pt x="5670" y="4673"/>
                </a:lnTo>
                <a:lnTo>
                  <a:pt x="5548" y="4551"/>
                </a:lnTo>
                <a:lnTo>
                  <a:pt x="5256" y="4381"/>
                </a:lnTo>
                <a:lnTo>
                  <a:pt x="4964" y="4259"/>
                </a:lnTo>
                <a:lnTo>
                  <a:pt x="4648" y="4162"/>
                </a:lnTo>
                <a:lnTo>
                  <a:pt x="4332" y="4113"/>
                </a:lnTo>
                <a:lnTo>
                  <a:pt x="3991" y="4089"/>
                </a:lnTo>
                <a:lnTo>
                  <a:pt x="3650" y="4089"/>
                </a:lnTo>
                <a:lnTo>
                  <a:pt x="3650" y="4064"/>
                </a:lnTo>
                <a:lnTo>
                  <a:pt x="3650" y="3918"/>
                </a:lnTo>
                <a:lnTo>
                  <a:pt x="3821" y="3870"/>
                </a:lnTo>
                <a:lnTo>
                  <a:pt x="3991" y="3797"/>
                </a:lnTo>
                <a:lnTo>
                  <a:pt x="4161" y="3724"/>
                </a:lnTo>
                <a:lnTo>
                  <a:pt x="4332" y="3626"/>
                </a:lnTo>
                <a:lnTo>
                  <a:pt x="4478" y="3505"/>
                </a:lnTo>
                <a:lnTo>
                  <a:pt x="4624" y="3359"/>
                </a:lnTo>
                <a:lnTo>
                  <a:pt x="4770" y="3237"/>
                </a:lnTo>
                <a:lnTo>
                  <a:pt x="4891" y="3067"/>
                </a:lnTo>
                <a:lnTo>
                  <a:pt x="4989" y="2896"/>
                </a:lnTo>
                <a:lnTo>
                  <a:pt x="5086" y="2726"/>
                </a:lnTo>
                <a:lnTo>
                  <a:pt x="5159" y="2556"/>
                </a:lnTo>
                <a:lnTo>
                  <a:pt x="5232" y="2385"/>
                </a:lnTo>
                <a:lnTo>
                  <a:pt x="5281" y="2191"/>
                </a:lnTo>
                <a:lnTo>
                  <a:pt x="5305" y="2020"/>
                </a:lnTo>
                <a:lnTo>
                  <a:pt x="5305" y="1826"/>
                </a:lnTo>
                <a:lnTo>
                  <a:pt x="5281" y="1655"/>
                </a:lnTo>
                <a:lnTo>
                  <a:pt x="5232" y="1436"/>
                </a:lnTo>
                <a:lnTo>
                  <a:pt x="5135" y="1218"/>
                </a:lnTo>
                <a:lnTo>
                  <a:pt x="5037" y="1023"/>
                </a:lnTo>
                <a:lnTo>
                  <a:pt x="4916" y="853"/>
                </a:lnTo>
                <a:lnTo>
                  <a:pt x="4770" y="682"/>
                </a:lnTo>
                <a:lnTo>
                  <a:pt x="4599" y="512"/>
                </a:lnTo>
                <a:lnTo>
                  <a:pt x="4429" y="366"/>
                </a:lnTo>
                <a:lnTo>
                  <a:pt x="4234" y="244"/>
                </a:lnTo>
                <a:lnTo>
                  <a:pt x="4088" y="171"/>
                </a:lnTo>
                <a:lnTo>
                  <a:pt x="3894" y="98"/>
                </a:lnTo>
                <a:lnTo>
                  <a:pt x="3699" y="25"/>
                </a:lnTo>
                <a:lnTo>
                  <a:pt x="3480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338;p38">
            <a:extLst>
              <a:ext uri="{FF2B5EF4-FFF2-40B4-BE49-F238E27FC236}">
                <a16:creationId xmlns:a16="http://schemas.microsoft.com/office/drawing/2014/main" id="{1F83B5F4-2AA5-42D9-BDFE-152354CC8A3A}"/>
              </a:ext>
            </a:extLst>
          </p:cNvPr>
          <p:cNvSpPr/>
          <p:nvPr/>
        </p:nvSpPr>
        <p:spPr>
          <a:xfrm>
            <a:off x="7377394" y="2194147"/>
            <a:ext cx="265795" cy="281460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39;p38">
            <a:extLst>
              <a:ext uri="{FF2B5EF4-FFF2-40B4-BE49-F238E27FC236}">
                <a16:creationId xmlns:a16="http://schemas.microsoft.com/office/drawing/2014/main" id="{1981C567-D6F2-4AE3-A8C6-6E9C758F8028}"/>
              </a:ext>
            </a:extLst>
          </p:cNvPr>
          <p:cNvSpPr/>
          <p:nvPr/>
        </p:nvSpPr>
        <p:spPr>
          <a:xfrm>
            <a:off x="7821568" y="2201564"/>
            <a:ext cx="291350" cy="269097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340;p38">
            <a:extLst>
              <a:ext uri="{FF2B5EF4-FFF2-40B4-BE49-F238E27FC236}">
                <a16:creationId xmlns:a16="http://schemas.microsoft.com/office/drawing/2014/main" id="{33893701-65A6-4D03-837F-FF8DBB82C69D}"/>
              </a:ext>
            </a:extLst>
          </p:cNvPr>
          <p:cNvSpPr/>
          <p:nvPr/>
        </p:nvSpPr>
        <p:spPr>
          <a:xfrm>
            <a:off x="8282219" y="2155826"/>
            <a:ext cx="267861" cy="321443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341;p38">
            <a:extLst>
              <a:ext uri="{FF2B5EF4-FFF2-40B4-BE49-F238E27FC236}">
                <a16:creationId xmlns:a16="http://schemas.microsoft.com/office/drawing/2014/main" id="{5822EC87-1C32-43D4-8DEB-C73358532FBF}"/>
              </a:ext>
            </a:extLst>
          </p:cNvPr>
          <p:cNvSpPr/>
          <p:nvPr/>
        </p:nvSpPr>
        <p:spPr>
          <a:xfrm>
            <a:off x="4276385" y="2623912"/>
            <a:ext cx="98494" cy="332976"/>
          </a:xfrm>
          <a:custGeom>
            <a:avLst/>
            <a:gdLst/>
            <a:ahLst/>
            <a:cxnLst/>
            <a:rect l="l" t="t" r="r" b="b"/>
            <a:pathLst>
              <a:path w="5816" h="19662" extrusionOk="0">
                <a:moveTo>
                  <a:pt x="2677" y="5694"/>
                </a:moveTo>
                <a:lnTo>
                  <a:pt x="2896" y="5719"/>
                </a:lnTo>
                <a:lnTo>
                  <a:pt x="3042" y="5719"/>
                </a:lnTo>
                <a:lnTo>
                  <a:pt x="2871" y="5792"/>
                </a:lnTo>
                <a:lnTo>
                  <a:pt x="2750" y="5865"/>
                </a:lnTo>
                <a:lnTo>
                  <a:pt x="2482" y="5986"/>
                </a:lnTo>
                <a:lnTo>
                  <a:pt x="2360" y="6059"/>
                </a:lnTo>
                <a:lnTo>
                  <a:pt x="2239" y="6157"/>
                </a:lnTo>
                <a:lnTo>
                  <a:pt x="2263" y="5719"/>
                </a:lnTo>
                <a:lnTo>
                  <a:pt x="2433" y="5694"/>
                </a:lnTo>
                <a:close/>
                <a:moveTo>
                  <a:pt x="3407" y="5767"/>
                </a:moveTo>
                <a:lnTo>
                  <a:pt x="3577" y="5792"/>
                </a:lnTo>
                <a:lnTo>
                  <a:pt x="3553" y="6838"/>
                </a:lnTo>
                <a:lnTo>
                  <a:pt x="3480" y="6789"/>
                </a:lnTo>
                <a:lnTo>
                  <a:pt x="3407" y="6789"/>
                </a:lnTo>
                <a:lnTo>
                  <a:pt x="3309" y="6814"/>
                </a:lnTo>
                <a:lnTo>
                  <a:pt x="3212" y="6838"/>
                </a:lnTo>
                <a:lnTo>
                  <a:pt x="3042" y="6935"/>
                </a:lnTo>
                <a:lnTo>
                  <a:pt x="2896" y="7033"/>
                </a:lnTo>
                <a:lnTo>
                  <a:pt x="2531" y="7227"/>
                </a:lnTo>
                <a:lnTo>
                  <a:pt x="2336" y="7349"/>
                </a:lnTo>
                <a:lnTo>
                  <a:pt x="2166" y="7471"/>
                </a:lnTo>
                <a:lnTo>
                  <a:pt x="2190" y="7106"/>
                </a:lnTo>
                <a:lnTo>
                  <a:pt x="2360" y="7033"/>
                </a:lnTo>
                <a:lnTo>
                  <a:pt x="2531" y="6960"/>
                </a:lnTo>
                <a:lnTo>
                  <a:pt x="2847" y="6765"/>
                </a:lnTo>
                <a:lnTo>
                  <a:pt x="3212" y="6595"/>
                </a:lnTo>
                <a:lnTo>
                  <a:pt x="3407" y="6473"/>
                </a:lnTo>
                <a:lnTo>
                  <a:pt x="3455" y="6400"/>
                </a:lnTo>
                <a:lnTo>
                  <a:pt x="3504" y="6327"/>
                </a:lnTo>
                <a:lnTo>
                  <a:pt x="3528" y="6254"/>
                </a:lnTo>
                <a:lnTo>
                  <a:pt x="3480" y="6181"/>
                </a:lnTo>
                <a:lnTo>
                  <a:pt x="3431" y="6108"/>
                </a:lnTo>
                <a:lnTo>
                  <a:pt x="3382" y="6084"/>
                </a:lnTo>
                <a:lnTo>
                  <a:pt x="3285" y="6084"/>
                </a:lnTo>
                <a:lnTo>
                  <a:pt x="3188" y="6108"/>
                </a:lnTo>
                <a:lnTo>
                  <a:pt x="2993" y="6181"/>
                </a:lnTo>
                <a:lnTo>
                  <a:pt x="2628" y="6400"/>
                </a:lnTo>
                <a:lnTo>
                  <a:pt x="2409" y="6522"/>
                </a:lnTo>
                <a:lnTo>
                  <a:pt x="2190" y="6643"/>
                </a:lnTo>
                <a:lnTo>
                  <a:pt x="2214" y="6497"/>
                </a:lnTo>
                <a:lnTo>
                  <a:pt x="2263" y="6497"/>
                </a:lnTo>
                <a:lnTo>
                  <a:pt x="2287" y="6473"/>
                </a:lnTo>
                <a:lnTo>
                  <a:pt x="2579" y="6327"/>
                </a:lnTo>
                <a:lnTo>
                  <a:pt x="2847" y="6157"/>
                </a:lnTo>
                <a:lnTo>
                  <a:pt x="3139" y="6059"/>
                </a:lnTo>
                <a:lnTo>
                  <a:pt x="3285" y="5986"/>
                </a:lnTo>
                <a:lnTo>
                  <a:pt x="3358" y="5962"/>
                </a:lnTo>
                <a:lnTo>
                  <a:pt x="3382" y="5889"/>
                </a:lnTo>
                <a:lnTo>
                  <a:pt x="3407" y="5840"/>
                </a:lnTo>
                <a:lnTo>
                  <a:pt x="3407" y="5767"/>
                </a:lnTo>
                <a:close/>
                <a:moveTo>
                  <a:pt x="4039" y="6303"/>
                </a:moveTo>
                <a:lnTo>
                  <a:pt x="4209" y="6327"/>
                </a:lnTo>
                <a:lnTo>
                  <a:pt x="4404" y="6351"/>
                </a:lnTo>
                <a:lnTo>
                  <a:pt x="4526" y="6351"/>
                </a:lnTo>
                <a:lnTo>
                  <a:pt x="4574" y="7884"/>
                </a:lnTo>
                <a:lnTo>
                  <a:pt x="4574" y="7884"/>
                </a:lnTo>
                <a:lnTo>
                  <a:pt x="4501" y="7860"/>
                </a:lnTo>
                <a:lnTo>
                  <a:pt x="4404" y="7860"/>
                </a:lnTo>
                <a:lnTo>
                  <a:pt x="4234" y="7884"/>
                </a:lnTo>
                <a:lnTo>
                  <a:pt x="4015" y="7909"/>
                </a:lnTo>
                <a:lnTo>
                  <a:pt x="4015" y="7471"/>
                </a:lnTo>
                <a:lnTo>
                  <a:pt x="4039" y="6303"/>
                </a:lnTo>
                <a:close/>
                <a:moveTo>
                  <a:pt x="3553" y="7179"/>
                </a:moveTo>
                <a:lnTo>
                  <a:pt x="3553" y="7495"/>
                </a:lnTo>
                <a:lnTo>
                  <a:pt x="3480" y="7495"/>
                </a:lnTo>
                <a:lnTo>
                  <a:pt x="3285" y="7544"/>
                </a:lnTo>
                <a:lnTo>
                  <a:pt x="3090" y="7617"/>
                </a:lnTo>
                <a:lnTo>
                  <a:pt x="2701" y="7811"/>
                </a:lnTo>
                <a:lnTo>
                  <a:pt x="2458" y="7957"/>
                </a:lnTo>
                <a:lnTo>
                  <a:pt x="2190" y="8128"/>
                </a:lnTo>
                <a:lnTo>
                  <a:pt x="2166" y="7860"/>
                </a:lnTo>
                <a:lnTo>
                  <a:pt x="2166" y="7811"/>
                </a:lnTo>
                <a:lnTo>
                  <a:pt x="2287" y="7811"/>
                </a:lnTo>
                <a:lnTo>
                  <a:pt x="2409" y="7787"/>
                </a:lnTo>
                <a:lnTo>
                  <a:pt x="2628" y="7690"/>
                </a:lnTo>
                <a:lnTo>
                  <a:pt x="3042" y="7471"/>
                </a:lnTo>
                <a:lnTo>
                  <a:pt x="3285" y="7349"/>
                </a:lnTo>
                <a:lnTo>
                  <a:pt x="3431" y="7276"/>
                </a:lnTo>
                <a:lnTo>
                  <a:pt x="3553" y="7179"/>
                </a:lnTo>
                <a:close/>
                <a:moveTo>
                  <a:pt x="3553" y="7957"/>
                </a:moveTo>
                <a:lnTo>
                  <a:pt x="3553" y="8249"/>
                </a:lnTo>
                <a:lnTo>
                  <a:pt x="3504" y="8274"/>
                </a:lnTo>
                <a:lnTo>
                  <a:pt x="3066" y="8468"/>
                </a:lnTo>
                <a:lnTo>
                  <a:pt x="2652" y="8687"/>
                </a:lnTo>
                <a:lnTo>
                  <a:pt x="2482" y="8784"/>
                </a:lnTo>
                <a:lnTo>
                  <a:pt x="2312" y="8882"/>
                </a:lnTo>
                <a:lnTo>
                  <a:pt x="2239" y="8955"/>
                </a:lnTo>
                <a:lnTo>
                  <a:pt x="2214" y="8468"/>
                </a:lnTo>
                <a:lnTo>
                  <a:pt x="2336" y="8468"/>
                </a:lnTo>
                <a:lnTo>
                  <a:pt x="2458" y="8420"/>
                </a:lnTo>
                <a:lnTo>
                  <a:pt x="2677" y="8322"/>
                </a:lnTo>
                <a:lnTo>
                  <a:pt x="3115" y="8128"/>
                </a:lnTo>
                <a:lnTo>
                  <a:pt x="3553" y="7957"/>
                </a:lnTo>
                <a:close/>
                <a:moveTo>
                  <a:pt x="3528" y="8784"/>
                </a:moveTo>
                <a:lnTo>
                  <a:pt x="3528" y="8955"/>
                </a:lnTo>
                <a:lnTo>
                  <a:pt x="3358" y="9003"/>
                </a:lnTo>
                <a:lnTo>
                  <a:pt x="3212" y="9076"/>
                </a:lnTo>
                <a:lnTo>
                  <a:pt x="2871" y="9247"/>
                </a:lnTo>
                <a:lnTo>
                  <a:pt x="2579" y="9441"/>
                </a:lnTo>
                <a:lnTo>
                  <a:pt x="2287" y="9660"/>
                </a:lnTo>
                <a:lnTo>
                  <a:pt x="2263" y="9247"/>
                </a:lnTo>
                <a:lnTo>
                  <a:pt x="2458" y="9247"/>
                </a:lnTo>
                <a:lnTo>
                  <a:pt x="2871" y="9052"/>
                </a:lnTo>
                <a:lnTo>
                  <a:pt x="3528" y="8784"/>
                </a:lnTo>
                <a:close/>
                <a:moveTo>
                  <a:pt x="4574" y="8371"/>
                </a:moveTo>
                <a:lnTo>
                  <a:pt x="4574" y="8565"/>
                </a:lnTo>
                <a:lnTo>
                  <a:pt x="4574" y="9076"/>
                </a:lnTo>
                <a:lnTo>
                  <a:pt x="4550" y="9587"/>
                </a:lnTo>
                <a:lnTo>
                  <a:pt x="4453" y="9563"/>
                </a:lnTo>
                <a:lnTo>
                  <a:pt x="4355" y="9563"/>
                </a:lnTo>
                <a:lnTo>
                  <a:pt x="3991" y="9660"/>
                </a:lnTo>
                <a:lnTo>
                  <a:pt x="4015" y="8371"/>
                </a:lnTo>
                <a:lnTo>
                  <a:pt x="4209" y="8395"/>
                </a:lnTo>
                <a:lnTo>
                  <a:pt x="4501" y="8395"/>
                </a:lnTo>
                <a:lnTo>
                  <a:pt x="4574" y="8371"/>
                </a:lnTo>
                <a:close/>
                <a:moveTo>
                  <a:pt x="3528" y="9393"/>
                </a:moveTo>
                <a:lnTo>
                  <a:pt x="3528" y="9660"/>
                </a:lnTo>
                <a:lnTo>
                  <a:pt x="3212" y="9806"/>
                </a:lnTo>
                <a:lnTo>
                  <a:pt x="2896" y="9952"/>
                </a:lnTo>
                <a:lnTo>
                  <a:pt x="2604" y="10098"/>
                </a:lnTo>
                <a:lnTo>
                  <a:pt x="2482" y="10196"/>
                </a:lnTo>
                <a:lnTo>
                  <a:pt x="2360" y="10293"/>
                </a:lnTo>
                <a:lnTo>
                  <a:pt x="2336" y="9977"/>
                </a:lnTo>
                <a:lnTo>
                  <a:pt x="2312" y="9806"/>
                </a:lnTo>
                <a:lnTo>
                  <a:pt x="2458" y="9782"/>
                </a:lnTo>
                <a:lnTo>
                  <a:pt x="2604" y="9758"/>
                </a:lnTo>
                <a:lnTo>
                  <a:pt x="2750" y="9709"/>
                </a:lnTo>
                <a:lnTo>
                  <a:pt x="2920" y="9636"/>
                </a:lnTo>
                <a:lnTo>
                  <a:pt x="3212" y="9514"/>
                </a:lnTo>
                <a:lnTo>
                  <a:pt x="3528" y="9393"/>
                </a:lnTo>
                <a:close/>
                <a:moveTo>
                  <a:pt x="3528" y="10123"/>
                </a:moveTo>
                <a:lnTo>
                  <a:pt x="3504" y="10415"/>
                </a:lnTo>
                <a:lnTo>
                  <a:pt x="3358" y="10439"/>
                </a:lnTo>
                <a:lnTo>
                  <a:pt x="3212" y="10488"/>
                </a:lnTo>
                <a:lnTo>
                  <a:pt x="2920" y="10609"/>
                </a:lnTo>
                <a:lnTo>
                  <a:pt x="2652" y="10755"/>
                </a:lnTo>
                <a:lnTo>
                  <a:pt x="2409" y="10901"/>
                </a:lnTo>
                <a:lnTo>
                  <a:pt x="2385" y="10585"/>
                </a:lnTo>
                <a:lnTo>
                  <a:pt x="2531" y="10536"/>
                </a:lnTo>
                <a:lnTo>
                  <a:pt x="2701" y="10488"/>
                </a:lnTo>
                <a:lnTo>
                  <a:pt x="3017" y="10342"/>
                </a:lnTo>
                <a:lnTo>
                  <a:pt x="3528" y="10123"/>
                </a:lnTo>
                <a:close/>
                <a:moveTo>
                  <a:pt x="4501" y="10098"/>
                </a:moveTo>
                <a:lnTo>
                  <a:pt x="4453" y="10780"/>
                </a:lnTo>
                <a:lnTo>
                  <a:pt x="4428" y="11072"/>
                </a:lnTo>
                <a:lnTo>
                  <a:pt x="4234" y="11072"/>
                </a:lnTo>
                <a:lnTo>
                  <a:pt x="3966" y="11096"/>
                </a:lnTo>
                <a:lnTo>
                  <a:pt x="3991" y="10123"/>
                </a:lnTo>
                <a:lnTo>
                  <a:pt x="4258" y="10123"/>
                </a:lnTo>
                <a:lnTo>
                  <a:pt x="4501" y="10098"/>
                </a:lnTo>
                <a:close/>
                <a:moveTo>
                  <a:pt x="3504" y="10780"/>
                </a:moveTo>
                <a:lnTo>
                  <a:pt x="3504" y="10877"/>
                </a:lnTo>
                <a:lnTo>
                  <a:pt x="3358" y="10901"/>
                </a:lnTo>
                <a:lnTo>
                  <a:pt x="3212" y="10950"/>
                </a:lnTo>
                <a:lnTo>
                  <a:pt x="3066" y="10999"/>
                </a:lnTo>
                <a:lnTo>
                  <a:pt x="2896" y="11096"/>
                </a:lnTo>
                <a:lnTo>
                  <a:pt x="2628" y="11266"/>
                </a:lnTo>
                <a:lnTo>
                  <a:pt x="2506" y="11364"/>
                </a:lnTo>
                <a:lnTo>
                  <a:pt x="2433" y="11461"/>
                </a:lnTo>
                <a:lnTo>
                  <a:pt x="2409" y="11169"/>
                </a:lnTo>
                <a:lnTo>
                  <a:pt x="2555" y="11145"/>
                </a:lnTo>
                <a:lnTo>
                  <a:pt x="2701" y="11096"/>
                </a:lnTo>
                <a:lnTo>
                  <a:pt x="2969" y="10974"/>
                </a:lnTo>
                <a:lnTo>
                  <a:pt x="3236" y="10877"/>
                </a:lnTo>
                <a:lnTo>
                  <a:pt x="3504" y="10780"/>
                </a:lnTo>
                <a:close/>
                <a:moveTo>
                  <a:pt x="3480" y="11364"/>
                </a:moveTo>
                <a:lnTo>
                  <a:pt x="3480" y="11437"/>
                </a:lnTo>
                <a:lnTo>
                  <a:pt x="3407" y="11461"/>
                </a:lnTo>
                <a:lnTo>
                  <a:pt x="3139" y="11583"/>
                </a:lnTo>
                <a:lnTo>
                  <a:pt x="2920" y="11753"/>
                </a:lnTo>
                <a:lnTo>
                  <a:pt x="2458" y="12118"/>
                </a:lnTo>
                <a:lnTo>
                  <a:pt x="2433" y="11656"/>
                </a:lnTo>
                <a:lnTo>
                  <a:pt x="2531" y="11680"/>
                </a:lnTo>
                <a:lnTo>
                  <a:pt x="2604" y="11680"/>
                </a:lnTo>
                <a:lnTo>
                  <a:pt x="2701" y="11656"/>
                </a:lnTo>
                <a:lnTo>
                  <a:pt x="2871" y="11607"/>
                </a:lnTo>
                <a:lnTo>
                  <a:pt x="3236" y="11437"/>
                </a:lnTo>
                <a:lnTo>
                  <a:pt x="3480" y="11364"/>
                </a:lnTo>
                <a:close/>
                <a:moveTo>
                  <a:pt x="3480" y="11899"/>
                </a:moveTo>
                <a:lnTo>
                  <a:pt x="3480" y="11972"/>
                </a:lnTo>
                <a:lnTo>
                  <a:pt x="3455" y="12118"/>
                </a:lnTo>
                <a:lnTo>
                  <a:pt x="3334" y="12167"/>
                </a:lnTo>
                <a:lnTo>
                  <a:pt x="3188" y="12240"/>
                </a:lnTo>
                <a:lnTo>
                  <a:pt x="2944" y="12361"/>
                </a:lnTo>
                <a:lnTo>
                  <a:pt x="2701" y="12483"/>
                </a:lnTo>
                <a:lnTo>
                  <a:pt x="2458" y="12629"/>
                </a:lnTo>
                <a:lnTo>
                  <a:pt x="2458" y="12313"/>
                </a:lnTo>
                <a:lnTo>
                  <a:pt x="2725" y="12240"/>
                </a:lnTo>
                <a:lnTo>
                  <a:pt x="2969" y="12142"/>
                </a:lnTo>
                <a:lnTo>
                  <a:pt x="3480" y="11899"/>
                </a:lnTo>
                <a:close/>
                <a:moveTo>
                  <a:pt x="3942" y="11558"/>
                </a:moveTo>
                <a:lnTo>
                  <a:pt x="4185" y="11583"/>
                </a:lnTo>
                <a:lnTo>
                  <a:pt x="4428" y="11583"/>
                </a:lnTo>
                <a:lnTo>
                  <a:pt x="4428" y="12824"/>
                </a:lnTo>
                <a:lnTo>
                  <a:pt x="4355" y="12824"/>
                </a:lnTo>
                <a:lnTo>
                  <a:pt x="4112" y="12872"/>
                </a:lnTo>
                <a:lnTo>
                  <a:pt x="3893" y="12921"/>
                </a:lnTo>
                <a:lnTo>
                  <a:pt x="3893" y="12921"/>
                </a:lnTo>
                <a:lnTo>
                  <a:pt x="3918" y="12167"/>
                </a:lnTo>
                <a:lnTo>
                  <a:pt x="3942" y="11558"/>
                </a:lnTo>
                <a:close/>
                <a:moveTo>
                  <a:pt x="3431" y="12580"/>
                </a:moveTo>
                <a:lnTo>
                  <a:pt x="3431" y="12702"/>
                </a:lnTo>
                <a:lnTo>
                  <a:pt x="3285" y="12726"/>
                </a:lnTo>
                <a:lnTo>
                  <a:pt x="3163" y="12799"/>
                </a:lnTo>
                <a:lnTo>
                  <a:pt x="2920" y="12945"/>
                </a:lnTo>
                <a:lnTo>
                  <a:pt x="2677" y="13091"/>
                </a:lnTo>
                <a:lnTo>
                  <a:pt x="2555" y="13189"/>
                </a:lnTo>
                <a:lnTo>
                  <a:pt x="2458" y="13286"/>
                </a:lnTo>
                <a:lnTo>
                  <a:pt x="2458" y="12945"/>
                </a:lnTo>
                <a:lnTo>
                  <a:pt x="2604" y="12945"/>
                </a:lnTo>
                <a:lnTo>
                  <a:pt x="2774" y="12897"/>
                </a:lnTo>
                <a:lnTo>
                  <a:pt x="3042" y="12775"/>
                </a:lnTo>
                <a:lnTo>
                  <a:pt x="3407" y="12580"/>
                </a:lnTo>
                <a:close/>
                <a:moveTo>
                  <a:pt x="3407" y="13213"/>
                </a:moveTo>
                <a:lnTo>
                  <a:pt x="3407" y="13432"/>
                </a:lnTo>
                <a:lnTo>
                  <a:pt x="3236" y="13529"/>
                </a:lnTo>
                <a:lnTo>
                  <a:pt x="3066" y="13651"/>
                </a:lnTo>
                <a:lnTo>
                  <a:pt x="2774" y="13821"/>
                </a:lnTo>
                <a:lnTo>
                  <a:pt x="2579" y="13919"/>
                </a:lnTo>
                <a:lnTo>
                  <a:pt x="2433" y="14065"/>
                </a:lnTo>
                <a:lnTo>
                  <a:pt x="2458" y="13529"/>
                </a:lnTo>
                <a:lnTo>
                  <a:pt x="2579" y="13529"/>
                </a:lnTo>
                <a:lnTo>
                  <a:pt x="2701" y="13505"/>
                </a:lnTo>
                <a:lnTo>
                  <a:pt x="2920" y="13408"/>
                </a:lnTo>
                <a:lnTo>
                  <a:pt x="3285" y="13262"/>
                </a:lnTo>
                <a:lnTo>
                  <a:pt x="3407" y="13213"/>
                </a:lnTo>
                <a:close/>
                <a:moveTo>
                  <a:pt x="3407" y="13894"/>
                </a:moveTo>
                <a:lnTo>
                  <a:pt x="3455" y="14235"/>
                </a:lnTo>
                <a:lnTo>
                  <a:pt x="3236" y="14284"/>
                </a:lnTo>
                <a:lnTo>
                  <a:pt x="3042" y="14357"/>
                </a:lnTo>
                <a:lnTo>
                  <a:pt x="2628" y="14478"/>
                </a:lnTo>
                <a:lnTo>
                  <a:pt x="2555" y="14527"/>
                </a:lnTo>
                <a:lnTo>
                  <a:pt x="2409" y="14600"/>
                </a:lnTo>
                <a:lnTo>
                  <a:pt x="2433" y="14308"/>
                </a:lnTo>
                <a:lnTo>
                  <a:pt x="2433" y="14211"/>
                </a:lnTo>
                <a:lnTo>
                  <a:pt x="2506" y="14259"/>
                </a:lnTo>
                <a:lnTo>
                  <a:pt x="2604" y="14284"/>
                </a:lnTo>
                <a:lnTo>
                  <a:pt x="2701" y="14284"/>
                </a:lnTo>
                <a:lnTo>
                  <a:pt x="2798" y="14235"/>
                </a:lnTo>
                <a:lnTo>
                  <a:pt x="2993" y="14162"/>
                </a:lnTo>
                <a:lnTo>
                  <a:pt x="3139" y="14065"/>
                </a:lnTo>
                <a:lnTo>
                  <a:pt x="3407" y="13894"/>
                </a:lnTo>
                <a:close/>
                <a:moveTo>
                  <a:pt x="3504" y="14551"/>
                </a:moveTo>
                <a:lnTo>
                  <a:pt x="3553" y="14697"/>
                </a:lnTo>
                <a:lnTo>
                  <a:pt x="3504" y="14722"/>
                </a:lnTo>
                <a:lnTo>
                  <a:pt x="3358" y="14795"/>
                </a:lnTo>
                <a:lnTo>
                  <a:pt x="3163" y="14892"/>
                </a:lnTo>
                <a:lnTo>
                  <a:pt x="2798" y="15038"/>
                </a:lnTo>
                <a:lnTo>
                  <a:pt x="2433" y="15184"/>
                </a:lnTo>
                <a:lnTo>
                  <a:pt x="2263" y="15281"/>
                </a:lnTo>
                <a:lnTo>
                  <a:pt x="2093" y="15403"/>
                </a:lnTo>
                <a:lnTo>
                  <a:pt x="2093" y="15403"/>
                </a:lnTo>
                <a:lnTo>
                  <a:pt x="2239" y="15160"/>
                </a:lnTo>
                <a:lnTo>
                  <a:pt x="2336" y="14989"/>
                </a:lnTo>
                <a:lnTo>
                  <a:pt x="2385" y="14819"/>
                </a:lnTo>
                <a:lnTo>
                  <a:pt x="2604" y="14819"/>
                </a:lnTo>
                <a:lnTo>
                  <a:pt x="2823" y="14722"/>
                </a:lnTo>
                <a:lnTo>
                  <a:pt x="3163" y="14649"/>
                </a:lnTo>
                <a:lnTo>
                  <a:pt x="3504" y="14551"/>
                </a:lnTo>
                <a:close/>
                <a:moveTo>
                  <a:pt x="3723" y="15014"/>
                </a:moveTo>
                <a:lnTo>
                  <a:pt x="3918" y="15306"/>
                </a:lnTo>
                <a:lnTo>
                  <a:pt x="3772" y="15330"/>
                </a:lnTo>
                <a:lnTo>
                  <a:pt x="3626" y="15379"/>
                </a:lnTo>
                <a:lnTo>
                  <a:pt x="3358" y="15525"/>
                </a:lnTo>
                <a:lnTo>
                  <a:pt x="3066" y="15695"/>
                </a:lnTo>
                <a:lnTo>
                  <a:pt x="2823" y="15841"/>
                </a:lnTo>
                <a:lnTo>
                  <a:pt x="2506" y="15987"/>
                </a:lnTo>
                <a:lnTo>
                  <a:pt x="2214" y="16084"/>
                </a:lnTo>
                <a:lnTo>
                  <a:pt x="1606" y="16303"/>
                </a:lnTo>
                <a:lnTo>
                  <a:pt x="1703" y="16084"/>
                </a:lnTo>
                <a:lnTo>
                  <a:pt x="1776" y="15890"/>
                </a:lnTo>
                <a:lnTo>
                  <a:pt x="1947" y="15646"/>
                </a:lnTo>
                <a:lnTo>
                  <a:pt x="1995" y="15646"/>
                </a:lnTo>
                <a:lnTo>
                  <a:pt x="2214" y="15622"/>
                </a:lnTo>
                <a:lnTo>
                  <a:pt x="2433" y="15573"/>
                </a:lnTo>
                <a:lnTo>
                  <a:pt x="2871" y="15427"/>
                </a:lnTo>
                <a:lnTo>
                  <a:pt x="3309" y="15257"/>
                </a:lnTo>
                <a:lnTo>
                  <a:pt x="3699" y="15038"/>
                </a:lnTo>
                <a:lnTo>
                  <a:pt x="3723" y="15014"/>
                </a:lnTo>
                <a:close/>
                <a:moveTo>
                  <a:pt x="4088" y="15549"/>
                </a:moveTo>
                <a:lnTo>
                  <a:pt x="4209" y="15719"/>
                </a:lnTo>
                <a:lnTo>
                  <a:pt x="3845" y="15865"/>
                </a:lnTo>
                <a:lnTo>
                  <a:pt x="3504" y="16011"/>
                </a:lnTo>
                <a:lnTo>
                  <a:pt x="2798" y="16328"/>
                </a:lnTo>
                <a:lnTo>
                  <a:pt x="2117" y="16620"/>
                </a:lnTo>
                <a:lnTo>
                  <a:pt x="1801" y="16790"/>
                </a:lnTo>
                <a:lnTo>
                  <a:pt x="1484" y="16984"/>
                </a:lnTo>
                <a:lnTo>
                  <a:pt x="1509" y="16790"/>
                </a:lnTo>
                <a:lnTo>
                  <a:pt x="1533" y="16595"/>
                </a:lnTo>
                <a:lnTo>
                  <a:pt x="1995" y="16595"/>
                </a:lnTo>
                <a:lnTo>
                  <a:pt x="2166" y="16547"/>
                </a:lnTo>
                <a:lnTo>
                  <a:pt x="2482" y="16449"/>
                </a:lnTo>
                <a:lnTo>
                  <a:pt x="2750" y="16328"/>
                </a:lnTo>
                <a:lnTo>
                  <a:pt x="3090" y="16182"/>
                </a:lnTo>
                <a:lnTo>
                  <a:pt x="3480" y="16011"/>
                </a:lnTo>
                <a:lnTo>
                  <a:pt x="3650" y="15914"/>
                </a:lnTo>
                <a:lnTo>
                  <a:pt x="3820" y="15792"/>
                </a:lnTo>
                <a:lnTo>
                  <a:pt x="3966" y="15671"/>
                </a:lnTo>
                <a:lnTo>
                  <a:pt x="4088" y="15549"/>
                </a:lnTo>
                <a:close/>
                <a:moveTo>
                  <a:pt x="4428" y="16060"/>
                </a:moveTo>
                <a:lnTo>
                  <a:pt x="4477" y="16206"/>
                </a:lnTo>
                <a:lnTo>
                  <a:pt x="4453" y="16206"/>
                </a:lnTo>
                <a:lnTo>
                  <a:pt x="4380" y="16230"/>
                </a:lnTo>
                <a:lnTo>
                  <a:pt x="4307" y="16279"/>
                </a:lnTo>
                <a:lnTo>
                  <a:pt x="4185" y="16352"/>
                </a:lnTo>
                <a:lnTo>
                  <a:pt x="4064" y="16474"/>
                </a:lnTo>
                <a:lnTo>
                  <a:pt x="3942" y="16571"/>
                </a:lnTo>
                <a:lnTo>
                  <a:pt x="3553" y="16790"/>
                </a:lnTo>
                <a:lnTo>
                  <a:pt x="3139" y="17009"/>
                </a:lnTo>
                <a:lnTo>
                  <a:pt x="2652" y="17228"/>
                </a:lnTo>
                <a:lnTo>
                  <a:pt x="2190" y="17422"/>
                </a:lnTo>
                <a:lnTo>
                  <a:pt x="1947" y="17520"/>
                </a:lnTo>
                <a:lnTo>
                  <a:pt x="1825" y="17568"/>
                </a:lnTo>
                <a:lnTo>
                  <a:pt x="1728" y="17641"/>
                </a:lnTo>
                <a:lnTo>
                  <a:pt x="1630" y="17520"/>
                </a:lnTo>
                <a:lnTo>
                  <a:pt x="1557" y="17325"/>
                </a:lnTo>
                <a:lnTo>
                  <a:pt x="1606" y="17325"/>
                </a:lnTo>
                <a:lnTo>
                  <a:pt x="2409" y="16984"/>
                </a:lnTo>
                <a:lnTo>
                  <a:pt x="3188" y="16644"/>
                </a:lnTo>
                <a:lnTo>
                  <a:pt x="3820" y="16401"/>
                </a:lnTo>
                <a:lnTo>
                  <a:pt x="4137" y="16255"/>
                </a:lnTo>
                <a:lnTo>
                  <a:pt x="4428" y="16060"/>
                </a:lnTo>
                <a:close/>
                <a:moveTo>
                  <a:pt x="4550" y="16571"/>
                </a:moveTo>
                <a:lnTo>
                  <a:pt x="4550" y="16717"/>
                </a:lnTo>
                <a:lnTo>
                  <a:pt x="4526" y="16863"/>
                </a:lnTo>
                <a:lnTo>
                  <a:pt x="4477" y="16863"/>
                </a:lnTo>
                <a:lnTo>
                  <a:pt x="4331" y="16911"/>
                </a:lnTo>
                <a:lnTo>
                  <a:pt x="4185" y="16984"/>
                </a:lnTo>
                <a:lnTo>
                  <a:pt x="3918" y="17179"/>
                </a:lnTo>
                <a:lnTo>
                  <a:pt x="3528" y="17422"/>
                </a:lnTo>
                <a:lnTo>
                  <a:pt x="3115" y="17617"/>
                </a:lnTo>
                <a:lnTo>
                  <a:pt x="2750" y="17763"/>
                </a:lnTo>
                <a:lnTo>
                  <a:pt x="2531" y="17909"/>
                </a:lnTo>
                <a:lnTo>
                  <a:pt x="2433" y="17958"/>
                </a:lnTo>
                <a:lnTo>
                  <a:pt x="2385" y="18031"/>
                </a:lnTo>
                <a:lnTo>
                  <a:pt x="2190" y="17958"/>
                </a:lnTo>
                <a:lnTo>
                  <a:pt x="1995" y="17885"/>
                </a:lnTo>
                <a:lnTo>
                  <a:pt x="2287" y="17787"/>
                </a:lnTo>
                <a:lnTo>
                  <a:pt x="2823" y="17568"/>
                </a:lnTo>
                <a:lnTo>
                  <a:pt x="3334" y="17349"/>
                </a:lnTo>
                <a:lnTo>
                  <a:pt x="3601" y="17228"/>
                </a:lnTo>
                <a:lnTo>
                  <a:pt x="3966" y="17057"/>
                </a:lnTo>
                <a:lnTo>
                  <a:pt x="4137" y="16936"/>
                </a:lnTo>
                <a:lnTo>
                  <a:pt x="4307" y="16838"/>
                </a:lnTo>
                <a:lnTo>
                  <a:pt x="4428" y="16717"/>
                </a:lnTo>
                <a:lnTo>
                  <a:pt x="4550" y="16571"/>
                </a:lnTo>
                <a:close/>
                <a:moveTo>
                  <a:pt x="4234" y="17422"/>
                </a:moveTo>
                <a:lnTo>
                  <a:pt x="4112" y="17544"/>
                </a:lnTo>
                <a:lnTo>
                  <a:pt x="3991" y="17641"/>
                </a:lnTo>
                <a:lnTo>
                  <a:pt x="3723" y="17812"/>
                </a:lnTo>
                <a:lnTo>
                  <a:pt x="3407" y="17958"/>
                </a:lnTo>
                <a:lnTo>
                  <a:pt x="3090" y="18031"/>
                </a:lnTo>
                <a:lnTo>
                  <a:pt x="3407" y="17860"/>
                </a:lnTo>
                <a:lnTo>
                  <a:pt x="3796" y="17690"/>
                </a:lnTo>
                <a:lnTo>
                  <a:pt x="4015" y="17568"/>
                </a:lnTo>
                <a:lnTo>
                  <a:pt x="4234" y="17422"/>
                </a:lnTo>
                <a:close/>
                <a:moveTo>
                  <a:pt x="3017" y="463"/>
                </a:moveTo>
                <a:lnTo>
                  <a:pt x="3528" y="633"/>
                </a:lnTo>
                <a:lnTo>
                  <a:pt x="3747" y="730"/>
                </a:lnTo>
                <a:lnTo>
                  <a:pt x="3869" y="803"/>
                </a:lnTo>
                <a:lnTo>
                  <a:pt x="3991" y="901"/>
                </a:lnTo>
                <a:lnTo>
                  <a:pt x="4112" y="1022"/>
                </a:lnTo>
                <a:lnTo>
                  <a:pt x="4209" y="1144"/>
                </a:lnTo>
                <a:lnTo>
                  <a:pt x="4307" y="1290"/>
                </a:lnTo>
                <a:lnTo>
                  <a:pt x="4380" y="1460"/>
                </a:lnTo>
                <a:lnTo>
                  <a:pt x="4477" y="1777"/>
                </a:lnTo>
                <a:lnTo>
                  <a:pt x="4550" y="2117"/>
                </a:lnTo>
                <a:lnTo>
                  <a:pt x="4574" y="2531"/>
                </a:lnTo>
                <a:lnTo>
                  <a:pt x="4355" y="2531"/>
                </a:lnTo>
                <a:lnTo>
                  <a:pt x="4137" y="2555"/>
                </a:lnTo>
                <a:lnTo>
                  <a:pt x="3893" y="2555"/>
                </a:lnTo>
                <a:lnTo>
                  <a:pt x="3796" y="2580"/>
                </a:lnTo>
                <a:lnTo>
                  <a:pt x="3674" y="2604"/>
                </a:lnTo>
                <a:lnTo>
                  <a:pt x="3650" y="2653"/>
                </a:lnTo>
                <a:lnTo>
                  <a:pt x="3626" y="2701"/>
                </a:lnTo>
                <a:lnTo>
                  <a:pt x="3626" y="2750"/>
                </a:lnTo>
                <a:lnTo>
                  <a:pt x="3626" y="2799"/>
                </a:lnTo>
                <a:lnTo>
                  <a:pt x="3723" y="2872"/>
                </a:lnTo>
                <a:lnTo>
                  <a:pt x="3845" y="2920"/>
                </a:lnTo>
                <a:lnTo>
                  <a:pt x="3966" y="2969"/>
                </a:lnTo>
                <a:lnTo>
                  <a:pt x="4088" y="2969"/>
                </a:lnTo>
                <a:lnTo>
                  <a:pt x="4331" y="2993"/>
                </a:lnTo>
                <a:lnTo>
                  <a:pt x="4453" y="2993"/>
                </a:lnTo>
                <a:lnTo>
                  <a:pt x="4574" y="2969"/>
                </a:lnTo>
                <a:lnTo>
                  <a:pt x="4526" y="3967"/>
                </a:lnTo>
                <a:lnTo>
                  <a:pt x="4526" y="4015"/>
                </a:lnTo>
                <a:lnTo>
                  <a:pt x="4453" y="3991"/>
                </a:lnTo>
                <a:lnTo>
                  <a:pt x="4380" y="4015"/>
                </a:lnTo>
                <a:lnTo>
                  <a:pt x="4185" y="4040"/>
                </a:lnTo>
                <a:lnTo>
                  <a:pt x="3991" y="4040"/>
                </a:lnTo>
                <a:lnTo>
                  <a:pt x="3869" y="4064"/>
                </a:lnTo>
                <a:lnTo>
                  <a:pt x="3723" y="4088"/>
                </a:lnTo>
                <a:lnTo>
                  <a:pt x="3674" y="4137"/>
                </a:lnTo>
                <a:lnTo>
                  <a:pt x="3626" y="4186"/>
                </a:lnTo>
                <a:lnTo>
                  <a:pt x="3601" y="4259"/>
                </a:lnTo>
                <a:lnTo>
                  <a:pt x="3626" y="4332"/>
                </a:lnTo>
                <a:lnTo>
                  <a:pt x="3674" y="4429"/>
                </a:lnTo>
                <a:lnTo>
                  <a:pt x="3747" y="4502"/>
                </a:lnTo>
                <a:lnTo>
                  <a:pt x="3869" y="4526"/>
                </a:lnTo>
                <a:lnTo>
                  <a:pt x="4015" y="4551"/>
                </a:lnTo>
                <a:lnTo>
                  <a:pt x="4282" y="4551"/>
                </a:lnTo>
                <a:lnTo>
                  <a:pt x="4526" y="4526"/>
                </a:lnTo>
                <a:lnTo>
                  <a:pt x="4526" y="5840"/>
                </a:lnTo>
                <a:lnTo>
                  <a:pt x="4477" y="5840"/>
                </a:lnTo>
                <a:lnTo>
                  <a:pt x="4039" y="5816"/>
                </a:lnTo>
                <a:lnTo>
                  <a:pt x="4039" y="5767"/>
                </a:lnTo>
                <a:lnTo>
                  <a:pt x="4015" y="5670"/>
                </a:lnTo>
                <a:lnTo>
                  <a:pt x="3966" y="5597"/>
                </a:lnTo>
                <a:lnTo>
                  <a:pt x="3918" y="5548"/>
                </a:lnTo>
                <a:lnTo>
                  <a:pt x="3845" y="5524"/>
                </a:lnTo>
                <a:lnTo>
                  <a:pt x="3820" y="5475"/>
                </a:lnTo>
                <a:lnTo>
                  <a:pt x="3772" y="5402"/>
                </a:lnTo>
                <a:lnTo>
                  <a:pt x="3699" y="5354"/>
                </a:lnTo>
                <a:lnTo>
                  <a:pt x="3601" y="5329"/>
                </a:lnTo>
                <a:lnTo>
                  <a:pt x="3358" y="5281"/>
                </a:lnTo>
                <a:lnTo>
                  <a:pt x="3017" y="5232"/>
                </a:lnTo>
                <a:lnTo>
                  <a:pt x="2677" y="5232"/>
                </a:lnTo>
                <a:lnTo>
                  <a:pt x="2360" y="5256"/>
                </a:lnTo>
                <a:lnTo>
                  <a:pt x="2239" y="5305"/>
                </a:lnTo>
                <a:lnTo>
                  <a:pt x="2117" y="5329"/>
                </a:lnTo>
                <a:lnTo>
                  <a:pt x="2044" y="5402"/>
                </a:lnTo>
                <a:lnTo>
                  <a:pt x="1971" y="5451"/>
                </a:lnTo>
                <a:lnTo>
                  <a:pt x="1971" y="5548"/>
                </a:lnTo>
                <a:lnTo>
                  <a:pt x="1995" y="5646"/>
                </a:lnTo>
                <a:lnTo>
                  <a:pt x="1874" y="6132"/>
                </a:lnTo>
                <a:lnTo>
                  <a:pt x="1801" y="6668"/>
                </a:lnTo>
                <a:lnTo>
                  <a:pt x="1752" y="7179"/>
                </a:lnTo>
                <a:lnTo>
                  <a:pt x="1752" y="7714"/>
                </a:lnTo>
                <a:lnTo>
                  <a:pt x="1776" y="8249"/>
                </a:lnTo>
                <a:lnTo>
                  <a:pt x="1825" y="8760"/>
                </a:lnTo>
                <a:lnTo>
                  <a:pt x="1898" y="9806"/>
                </a:lnTo>
                <a:lnTo>
                  <a:pt x="1995" y="10853"/>
                </a:lnTo>
                <a:lnTo>
                  <a:pt x="2068" y="11923"/>
                </a:lnTo>
                <a:lnTo>
                  <a:pt x="2068" y="12483"/>
                </a:lnTo>
                <a:lnTo>
                  <a:pt x="2068" y="13018"/>
                </a:lnTo>
                <a:lnTo>
                  <a:pt x="2020" y="14138"/>
                </a:lnTo>
                <a:lnTo>
                  <a:pt x="1995" y="14405"/>
                </a:lnTo>
                <a:lnTo>
                  <a:pt x="1971" y="14673"/>
                </a:lnTo>
                <a:lnTo>
                  <a:pt x="1874" y="14941"/>
                </a:lnTo>
                <a:lnTo>
                  <a:pt x="1752" y="15184"/>
                </a:lnTo>
                <a:lnTo>
                  <a:pt x="1533" y="15525"/>
                </a:lnTo>
                <a:lnTo>
                  <a:pt x="1411" y="15695"/>
                </a:lnTo>
                <a:lnTo>
                  <a:pt x="1338" y="15865"/>
                </a:lnTo>
                <a:lnTo>
                  <a:pt x="1192" y="16206"/>
                </a:lnTo>
                <a:lnTo>
                  <a:pt x="1119" y="16547"/>
                </a:lnTo>
                <a:lnTo>
                  <a:pt x="1095" y="16887"/>
                </a:lnTo>
                <a:lnTo>
                  <a:pt x="1095" y="17057"/>
                </a:lnTo>
                <a:lnTo>
                  <a:pt x="1095" y="17228"/>
                </a:lnTo>
                <a:lnTo>
                  <a:pt x="1144" y="17398"/>
                </a:lnTo>
                <a:lnTo>
                  <a:pt x="1192" y="17544"/>
                </a:lnTo>
                <a:lnTo>
                  <a:pt x="1265" y="17690"/>
                </a:lnTo>
                <a:lnTo>
                  <a:pt x="1338" y="17812"/>
                </a:lnTo>
                <a:lnTo>
                  <a:pt x="1436" y="17933"/>
                </a:lnTo>
                <a:lnTo>
                  <a:pt x="1533" y="18055"/>
                </a:lnTo>
                <a:lnTo>
                  <a:pt x="1655" y="18152"/>
                </a:lnTo>
                <a:lnTo>
                  <a:pt x="1776" y="18225"/>
                </a:lnTo>
                <a:lnTo>
                  <a:pt x="2068" y="18371"/>
                </a:lnTo>
                <a:lnTo>
                  <a:pt x="2360" y="18444"/>
                </a:lnTo>
                <a:lnTo>
                  <a:pt x="2677" y="18493"/>
                </a:lnTo>
                <a:lnTo>
                  <a:pt x="2993" y="18469"/>
                </a:lnTo>
                <a:lnTo>
                  <a:pt x="3334" y="18396"/>
                </a:lnTo>
                <a:lnTo>
                  <a:pt x="3626" y="18298"/>
                </a:lnTo>
                <a:lnTo>
                  <a:pt x="3893" y="18152"/>
                </a:lnTo>
                <a:lnTo>
                  <a:pt x="4137" y="17958"/>
                </a:lnTo>
                <a:lnTo>
                  <a:pt x="4355" y="17739"/>
                </a:lnTo>
                <a:lnTo>
                  <a:pt x="4526" y="17471"/>
                </a:lnTo>
                <a:lnTo>
                  <a:pt x="4647" y="17179"/>
                </a:lnTo>
                <a:lnTo>
                  <a:pt x="4745" y="16887"/>
                </a:lnTo>
                <a:lnTo>
                  <a:pt x="4769" y="16595"/>
                </a:lnTo>
                <a:lnTo>
                  <a:pt x="4769" y="16279"/>
                </a:lnTo>
                <a:lnTo>
                  <a:pt x="4720" y="15987"/>
                </a:lnTo>
                <a:lnTo>
                  <a:pt x="4623" y="15719"/>
                </a:lnTo>
                <a:lnTo>
                  <a:pt x="4428" y="15379"/>
                </a:lnTo>
                <a:lnTo>
                  <a:pt x="4234" y="15062"/>
                </a:lnTo>
                <a:lnTo>
                  <a:pt x="4039" y="14722"/>
                </a:lnTo>
                <a:lnTo>
                  <a:pt x="3966" y="14551"/>
                </a:lnTo>
                <a:lnTo>
                  <a:pt x="3918" y="14357"/>
                </a:lnTo>
                <a:lnTo>
                  <a:pt x="3869" y="14113"/>
                </a:lnTo>
                <a:lnTo>
                  <a:pt x="3845" y="13846"/>
                </a:lnTo>
                <a:lnTo>
                  <a:pt x="3869" y="13310"/>
                </a:lnTo>
                <a:lnTo>
                  <a:pt x="4015" y="13335"/>
                </a:lnTo>
                <a:lnTo>
                  <a:pt x="4137" y="13335"/>
                </a:lnTo>
                <a:lnTo>
                  <a:pt x="4428" y="13310"/>
                </a:lnTo>
                <a:lnTo>
                  <a:pt x="4477" y="14843"/>
                </a:lnTo>
                <a:lnTo>
                  <a:pt x="4477" y="14916"/>
                </a:lnTo>
                <a:lnTo>
                  <a:pt x="4501" y="14965"/>
                </a:lnTo>
                <a:lnTo>
                  <a:pt x="4550" y="15014"/>
                </a:lnTo>
                <a:lnTo>
                  <a:pt x="4599" y="15038"/>
                </a:lnTo>
                <a:lnTo>
                  <a:pt x="4720" y="15062"/>
                </a:lnTo>
                <a:lnTo>
                  <a:pt x="4818" y="15038"/>
                </a:lnTo>
                <a:lnTo>
                  <a:pt x="5012" y="15306"/>
                </a:lnTo>
                <a:lnTo>
                  <a:pt x="5134" y="15622"/>
                </a:lnTo>
                <a:lnTo>
                  <a:pt x="5256" y="15938"/>
                </a:lnTo>
                <a:lnTo>
                  <a:pt x="5304" y="16255"/>
                </a:lnTo>
                <a:lnTo>
                  <a:pt x="5353" y="16595"/>
                </a:lnTo>
                <a:lnTo>
                  <a:pt x="5329" y="16936"/>
                </a:lnTo>
                <a:lnTo>
                  <a:pt x="5304" y="17252"/>
                </a:lnTo>
                <a:lnTo>
                  <a:pt x="5231" y="17544"/>
                </a:lnTo>
                <a:lnTo>
                  <a:pt x="5158" y="17763"/>
                </a:lnTo>
                <a:lnTo>
                  <a:pt x="5085" y="17933"/>
                </a:lnTo>
                <a:lnTo>
                  <a:pt x="4988" y="18104"/>
                </a:lnTo>
                <a:lnTo>
                  <a:pt x="4866" y="18274"/>
                </a:lnTo>
                <a:lnTo>
                  <a:pt x="4745" y="18420"/>
                </a:lnTo>
                <a:lnTo>
                  <a:pt x="4599" y="18566"/>
                </a:lnTo>
                <a:lnTo>
                  <a:pt x="4453" y="18688"/>
                </a:lnTo>
                <a:lnTo>
                  <a:pt x="4282" y="18785"/>
                </a:lnTo>
                <a:lnTo>
                  <a:pt x="4112" y="18882"/>
                </a:lnTo>
                <a:lnTo>
                  <a:pt x="3942" y="18955"/>
                </a:lnTo>
                <a:lnTo>
                  <a:pt x="3747" y="19028"/>
                </a:lnTo>
                <a:lnTo>
                  <a:pt x="3553" y="19077"/>
                </a:lnTo>
                <a:lnTo>
                  <a:pt x="3163" y="19150"/>
                </a:lnTo>
                <a:lnTo>
                  <a:pt x="2750" y="19150"/>
                </a:lnTo>
                <a:lnTo>
                  <a:pt x="2409" y="19101"/>
                </a:lnTo>
                <a:lnTo>
                  <a:pt x="2044" y="19004"/>
                </a:lnTo>
                <a:lnTo>
                  <a:pt x="1728" y="18858"/>
                </a:lnTo>
                <a:lnTo>
                  <a:pt x="1436" y="18663"/>
                </a:lnTo>
                <a:lnTo>
                  <a:pt x="1168" y="18444"/>
                </a:lnTo>
                <a:lnTo>
                  <a:pt x="949" y="18152"/>
                </a:lnTo>
                <a:lnTo>
                  <a:pt x="754" y="17860"/>
                </a:lnTo>
                <a:lnTo>
                  <a:pt x="681" y="17690"/>
                </a:lnTo>
                <a:lnTo>
                  <a:pt x="633" y="17520"/>
                </a:lnTo>
                <a:lnTo>
                  <a:pt x="535" y="17203"/>
                </a:lnTo>
                <a:lnTo>
                  <a:pt x="511" y="16887"/>
                </a:lnTo>
                <a:lnTo>
                  <a:pt x="535" y="16547"/>
                </a:lnTo>
                <a:lnTo>
                  <a:pt x="608" y="16206"/>
                </a:lnTo>
                <a:lnTo>
                  <a:pt x="706" y="15890"/>
                </a:lnTo>
                <a:lnTo>
                  <a:pt x="827" y="15573"/>
                </a:lnTo>
                <a:lnTo>
                  <a:pt x="998" y="15281"/>
                </a:lnTo>
                <a:lnTo>
                  <a:pt x="1168" y="14989"/>
                </a:lnTo>
                <a:lnTo>
                  <a:pt x="1265" y="14989"/>
                </a:lnTo>
                <a:lnTo>
                  <a:pt x="1338" y="14965"/>
                </a:lnTo>
                <a:lnTo>
                  <a:pt x="1387" y="14916"/>
                </a:lnTo>
                <a:lnTo>
                  <a:pt x="1460" y="14819"/>
                </a:lnTo>
                <a:lnTo>
                  <a:pt x="1509" y="14673"/>
                </a:lnTo>
                <a:lnTo>
                  <a:pt x="1533" y="14503"/>
                </a:lnTo>
                <a:lnTo>
                  <a:pt x="1557" y="14308"/>
                </a:lnTo>
                <a:lnTo>
                  <a:pt x="1533" y="13943"/>
                </a:lnTo>
                <a:lnTo>
                  <a:pt x="1509" y="13675"/>
                </a:lnTo>
                <a:lnTo>
                  <a:pt x="1484" y="11631"/>
                </a:lnTo>
                <a:lnTo>
                  <a:pt x="1460" y="10317"/>
                </a:lnTo>
                <a:lnTo>
                  <a:pt x="1460" y="9003"/>
                </a:lnTo>
                <a:lnTo>
                  <a:pt x="1460" y="7690"/>
                </a:lnTo>
                <a:lnTo>
                  <a:pt x="1436" y="6400"/>
                </a:lnTo>
                <a:lnTo>
                  <a:pt x="1387" y="5451"/>
                </a:lnTo>
                <a:lnTo>
                  <a:pt x="1387" y="4478"/>
                </a:lnTo>
                <a:lnTo>
                  <a:pt x="1411" y="3529"/>
                </a:lnTo>
                <a:lnTo>
                  <a:pt x="1460" y="3066"/>
                </a:lnTo>
                <a:lnTo>
                  <a:pt x="1509" y="2580"/>
                </a:lnTo>
                <a:lnTo>
                  <a:pt x="1582" y="2166"/>
                </a:lnTo>
                <a:lnTo>
                  <a:pt x="1679" y="1752"/>
                </a:lnTo>
                <a:lnTo>
                  <a:pt x="1825" y="1339"/>
                </a:lnTo>
                <a:lnTo>
                  <a:pt x="1898" y="1144"/>
                </a:lnTo>
                <a:lnTo>
                  <a:pt x="2020" y="974"/>
                </a:lnTo>
                <a:lnTo>
                  <a:pt x="2117" y="828"/>
                </a:lnTo>
                <a:lnTo>
                  <a:pt x="2214" y="706"/>
                </a:lnTo>
                <a:lnTo>
                  <a:pt x="2336" y="633"/>
                </a:lnTo>
                <a:lnTo>
                  <a:pt x="2458" y="584"/>
                </a:lnTo>
                <a:lnTo>
                  <a:pt x="2725" y="511"/>
                </a:lnTo>
                <a:lnTo>
                  <a:pt x="3017" y="463"/>
                </a:lnTo>
                <a:close/>
                <a:moveTo>
                  <a:pt x="2579" y="1"/>
                </a:moveTo>
                <a:lnTo>
                  <a:pt x="2433" y="25"/>
                </a:lnTo>
                <a:lnTo>
                  <a:pt x="2190" y="98"/>
                </a:lnTo>
                <a:lnTo>
                  <a:pt x="1971" y="244"/>
                </a:lnTo>
                <a:lnTo>
                  <a:pt x="1825" y="366"/>
                </a:lnTo>
                <a:lnTo>
                  <a:pt x="1703" y="487"/>
                </a:lnTo>
                <a:lnTo>
                  <a:pt x="1582" y="633"/>
                </a:lnTo>
                <a:lnTo>
                  <a:pt x="1484" y="803"/>
                </a:lnTo>
                <a:lnTo>
                  <a:pt x="1314" y="1144"/>
                </a:lnTo>
                <a:lnTo>
                  <a:pt x="1192" y="1509"/>
                </a:lnTo>
                <a:lnTo>
                  <a:pt x="1071" y="1996"/>
                </a:lnTo>
                <a:lnTo>
                  <a:pt x="973" y="2507"/>
                </a:lnTo>
                <a:lnTo>
                  <a:pt x="900" y="3018"/>
                </a:lnTo>
                <a:lnTo>
                  <a:pt x="852" y="3553"/>
                </a:lnTo>
                <a:lnTo>
                  <a:pt x="852" y="4064"/>
                </a:lnTo>
                <a:lnTo>
                  <a:pt x="827" y="4575"/>
                </a:lnTo>
                <a:lnTo>
                  <a:pt x="852" y="5621"/>
                </a:lnTo>
                <a:lnTo>
                  <a:pt x="925" y="8347"/>
                </a:lnTo>
                <a:lnTo>
                  <a:pt x="925" y="9685"/>
                </a:lnTo>
                <a:lnTo>
                  <a:pt x="925" y="11047"/>
                </a:lnTo>
                <a:lnTo>
                  <a:pt x="925" y="11996"/>
                </a:lnTo>
                <a:lnTo>
                  <a:pt x="949" y="12945"/>
                </a:lnTo>
                <a:lnTo>
                  <a:pt x="949" y="14040"/>
                </a:lnTo>
                <a:lnTo>
                  <a:pt x="949" y="14478"/>
                </a:lnTo>
                <a:lnTo>
                  <a:pt x="925" y="14576"/>
                </a:lnTo>
                <a:lnTo>
                  <a:pt x="925" y="14624"/>
                </a:lnTo>
                <a:lnTo>
                  <a:pt x="900" y="14722"/>
                </a:lnTo>
                <a:lnTo>
                  <a:pt x="754" y="14843"/>
                </a:lnTo>
                <a:lnTo>
                  <a:pt x="608" y="14989"/>
                </a:lnTo>
                <a:lnTo>
                  <a:pt x="487" y="15135"/>
                </a:lnTo>
                <a:lnTo>
                  <a:pt x="389" y="15306"/>
                </a:lnTo>
                <a:lnTo>
                  <a:pt x="292" y="15476"/>
                </a:lnTo>
                <a:lnTo>
                  <a:pt x="219" y="15671"/>
                </a:lnTo>
                <a:lnTo>
                  <a:pt x="146" y="15865"/>
                </a:lnTo>
                <a:lnTo>
                  <a:pt x="97" y="16060"/>
                </a:lnTo>
                <a:lnTo>
                  <a:pt x="24" y="16498"/>
                </a:lnTo>
                <a:lnTo>
                  <a:pt x="0" y="16911"/>
                </a:lnTo>
                <a:lnTo>
                  <a:pt x="24" y="17301"/>
                </a:lnTo>
                <a:lnTo>
                  <a:pt x="97" y="17666"/>
                </a:lnTo>
                <a:lnTo>
                  <a:pt x="170" y="17885"/>
                </a:lnTo>
                <a:lnTo>
                  <a:pt x="243" y="18079"/>
                </a:lnTo>
                <a:lnTo>
                  <a:pt x="341" y="18274"/>
                </a:lnTo>
                <a:lnTo>
                  <a:pt x="462" y="18444"/>
                </a:lnTo>
                <a:lnTo>
                  <a:pt x="584" y="18615"/>
                </a:lnTo>
                <a:lnTo>
                  <a:pt x="730" y="18761"/>
                </a:lnTo>
                <a:lnTo>
                  <a:pt x="900" y="18907"/>
                </a:lnTo>
                <a:lnTo>
                  <a:pt x="1046" y="19053"/>
                </a:lnTo>
                <a:lnTo>
                  <a:pt x="1241" y="19174"/>
                </a:lnTo>
                <a:lnTo>
                  <a:pt x="1411" y="19272"/>
                </a:lnTo>
                <a:lnTo>
                  <a:pt x="1801" y="19442"/>
                </a:lnTo>
                <a:lnTo>
                  <a:pt x="2214" y="19564"/>
                </a:lnTo>
                <a:lnTo>
                  <a:pt x="2628" y="19637"/>
                </a:lnTo>
                <a:lnTo>
                  <a:pt x="2871" y="19661"/>
                </a:lnTo>
                <a:lnTo>
                  <a:pt x="3090" y="19661"/>
                </a:lnTo>
                <a:lnTo>
                  <a:pt x="3334" y="19637"/>
                </a:lnTo>
                <a:lnTo>
                  <a:pt x="3553" y="19612"/>
                </a:lnTo>
                <a:lnTo>
                  <a:pt x="3772" y="19539"/>
                </a:lnTo>
                <a:lnTo>
                  <a:pt x="3991" y="19466"/>
                </a:lnTo>
                <a:lnTo>
                  <a:pt x="4209" y="19393"/>
                </a:lnTo>
                <a:lnTo>
                  <a:pt x="4404" y="19272"/>
                </a:lnTo>
                <a:lnTo>
                  <a:pt x="4599" y="19150"/>
                </a:lnTo>
                <a:lnTo>
                  <a:pt x="4793" y="19028"/>
                </a:lnTo>
                <a:lnTo>
                  <a:pt x="4964" y="18882"/>
                </a:lnTo>
                <a:lnTo>
                  <a:pt x="5110" y="18712"/>
                </a:lnTo>
                <a:lnTo>
                  <a:pt x="5256" y="18542"/>
                </a:lnTo>
                <a:lnTo>
                  <a:pt x="5377" y="18347"/>
                </a:lnTo>
                <a:lnTo>
                  <a:pt x="5499" y="18152"/>
                </a:lnTo>
                <a:lnTo>
                  <a:pt x="5596" y="17933"/>
                </a:lnTo>
                <a:lnTo>
                  <a:pt x="5669" y="17714"/>
                </a:lnTo>
                <a:lnTo>
                  <a:pt x="5742" y="17520"/>
                </a:lnTo>
                <a:lnTo>
                  <a:pt x="5767" y="17276"/>
                </a:lnTo>
                <a:lnTo>
                  <a:pt x="5791" y="17057"/>
                </a:lnTo>
                <a:lnTo>
                  <a:pt x="5815" y="16814"/>
                </a:lnTo>
                <a:lnTo>
                  <a:pt x="5815" y="16571"/>
                </a:lnTo>
                <a:lnTo>
                  <a:pt x="5791" y="16352"/>
                </a:lnTo>
                <a:lnTo>
                  <a:pt x="5767" y="16109"/>
                </a:lnTo>
                <a:lnTo>
                  <a:pt x="5718" y="15865"/>
                </a:lnTo>
                <a:lnTo>
                  <a:pt x="5645" y="15646"/>
                </a:lnTo>
                <a:lnTo>
                  <a:pt x="5572" y="15427"/>
                </a:lnTo>
                <a:lnTo>
                  <a:pt x="5475" y="15208"/>
                </a:lnTo>
                <a:lnTo>
                  <a:pt x="5377" y="15014"/>
                </a:lnTo>
                <a:lnTo>
                  <a:pt x="5256" y="14819"/>
                </a:lnTo>
                <a:lnTo>
                  <a:pt x="5110" y="14649"/>
                </a:lnTo>
                <a:lnTo>
                  <a:pt x="4939" y="14478"/>
                </a:lnTo>
                <a:lnTo>
                  <a:pt x="4939" y="12434"/>
                </a:lnTo>
                <a:lnTo>
                  <a:pt x="4939" y="11412"/>
                </a:lnTo>
                <a:lnTo>
                  <a:pt x="4988" y="10415"/>
                </a:lnTo>
                <a:lnTo>
                  <a:pt x="5061" y="9222"/>
                </a:lnTo>
                <a:lnTo>
                  <a:pt x="5085" y="8614"/>
                </a:lnTo>
                <a:lnTo>
                  <a:pt x="5085" y="8006"/>
                </a:lnTo>
                <a:lnTo>
                  <a:pt x="5061" y="6668"/>
                </a:lnTo>
                <a:lnTo>
                  <a:pt x="5037" y="5986"/>
                </a:lnTo>
                <a:lnTo>
                  <a:pt x="5012" y="5329"/>
                </a:lnTo>
                <a:lnTo>
                  <a:pt x="5037" y="4088"/>
                </a:lnTo>
                <a:lnTo>
                  <a:pt x="5085" y="2872"/>
                </a:lnTo>
                <a:lnTo>
                  <a:pt x="5085" y="2482"/>
                </a:lnTo>
                <a:lnTo>
                  <a:pt x="5061" y="2117"/>
                </a:lnTo>
                <a:lnTo>
                  <a:pt x="5012" y="1752"/>
                </a:lnTo>
                <a:lnTo>
                  <a:pt x="4915" y="1412"/>
                </a:lnTo>
                <a:lnTo>
                  <a:pt x="4793" y="1120"/>
                </a:lnTo>
                <a:lnTo>
                  <a:pt x="4623" y="852"/>
                </a:lnTo>
                <a:lnTo>
                  <a:pt x="4404" y="584"/>
                </a:lnTo>
                <a:lnTo>
                  <a:pt x="4137" y="366"/>
                </a:lnTo>
                <a:lnTo>
                  <a:pt x="3869" y="195"/>
                </a:lnTo>
                <a:lnTo>
                  <a:pt x="3723" y="122"/>
                </a:lnTo>
                <a:lnTo>
                  <a:pt x="3577" y="74"/>
                </a:lnTo>
                <a:lnTo>
                  <a:pt x="3407" y="25"/>
                </a:lnTo>
                <a:lnTo>
                  <a:pt x="3090" y="25"/>
                </a:lnTo>
                <a:lnTo>
                  <a:pt x="2944" y="49"/>
                </a:lnTo>
                <a:lnTo>
                  <a:pt x="2823" y="25"/>
                </a:lnTo>
                <a:lnTo>
                  <a:pt x="2701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342;p38">
            <a:extLst>
              <a:ext uri="{FF2B5EF4-FFF2-40B4-BE49-F238E27FC236}">
                <a16:creationId xmlns:a16="http://schemas.microsoft.com/office/drawing/2014/main" id="{FD634997-AA02-40DC-A672-CE804E6C4C37}"/>
              </a:ext>
            </a:extLst>
          </p:cNvPr>
          <p:cNvSpPr/>
          <p:nvPr/>
        </p:nvSpPr>
        <p:spPr>
          <a:xfrm>
            <a:off x="4673991" y="2611550"/>
            <a:ext cx="213059" cy="356871"/>
          </a:xfrm>
          <a:custGeom>
            <a:avLst/>
            <a:gdLst/>
            <a:ahLst/>
            <a:cxnLst/>
            <a:rect l="l" t="t" r="r" b="b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343;p38">
            <a:extLst>
              <a:ext uri="{FF2B5EF4-FFF2-40B4-BE49-F238E27FC236}">
                <a16:creationId xmlns:a16="http://schemas.microsoft.com/office/drawing/2014/main" id="{48151FAA-7DC6-429B-BE51-CD852A4D59DC}"/>
              </a:ext>
            </a:extLst>
          </p:cNvPr>
          <p:cNvSpPr/>
          <p:nvPr/>
        </p:nvSpPr>
        <p:spPr>
          <a:xfrm>
            <a:off x="5098387" y="2611550"/>
            <a:ext cx="278987" cy="356871"/>
          </a:xfrm>
          <a:custGeom>
            <a:avLst/>
            <a:gdLst/>
            <a:ahLst/>
            <a:cxnLst/>
            <a:rect l="l" t="t" r="r" b="b"/>
            <a:pathLst>
              <a:path w="16474" h="21073" extrusionOk="0">
                <a:moveTo>
                  <a:pt x="15330" y="779"/>
                </a:moveTo>
                <a:lnTo>
                  <a:pt x="15525" y="950"/>
                </a:lnTo>
                <a:lnTo>
                  <a:pt x="15671" y="1120"/>
                </a:lnTo>
                <a:lnTo>
                  <a:pt x="15428" y="1266"/>
                </a:lnTo>
                <a:lnTo>
                  <a:pt x="15209" y="1387"/>
                </a:lnTo>
                <a:lnTo>
                  <a:pt x="14917" y="1582"/>
                </a:lnTo>
                <a:lnTo>
                  <a:pt x="14625" y="1777"/>
                </a:lnTo>
                <a:lnTo>
                  <a:pt x="14187" y="1777"/>
                </a:lnTo>
                <a:lnTo>
                  <a:pt x="13773" y="1752"/>
                </a:lnTo>
                <a:lnTo>
                  <a:pt x="14235" y="1460"/>
                </a:lnTo>
                <a:lnTo>
                  <a:pt x="14819" y="1120"/>
                </a:lnTo>
                <a:lnTo>
                  <a:pt x="15038" y="1023"/>
                </a:lnTo>
                <a:lnTo>
                  <a:pt x="15160" y="974"/>
                </a:lnTo>
                <a:lnTo>
                  <a:pt x="15257" y="925"/>
                </a:lnTo>
                <a:lnTo>
                  <a:pt x="15330" y="852"/>
                </a:lnTo>
                <a:lnTo>
                  <a:pt x="15330" y="779"/>
                </a:lnTo>
                <a:close/>
                <a:moveTo>
                  <a:pt x="15817" y="1485"/>
                </a:moveTo>
                <a:lnTo>
                  <a:pt x="15890" y="1679"/>
                </a:lnTo>
                <a:lnTo>
                  <a:pt x="15914" y="1898"/>
                </a:lnTo>
                <a:lnTo>
                  <a:pt x="15744" y="1971"/>
                </a:lnTo>
                <a:lnTo>
                  <a:pt x="15574" y="2044"/>
                </a:lnTo>
                <a:lnTo>
                  <a:pt x="15257" y="2215"/>
                </a:lnTo>
                <a:lnTo>
                  <a:pt x="15111" y="2312"/>
                </a:lnTo>
                <a:lnTo>
                  <a:pt x="14941" y="2409"/>
                </a:lnTo>
                <a:lnTo>
                  <a:pt x="14941" y="2409"/>
                </a:lnTo>
                <a:lnTo>
                  <a:pt x="14965" y="2117"/>
                </a:lnTo>
                <a:lnTo>
                  <a:pt x="14990" y="1996"/>
                </a:lnTo>
                <a:lnTo>
                  <a:pt x="14990" y="1898"/>
                </a:lnTo>
                <a:lnTo>
                  <a:pt x="15209" y="1777"/>
                </a:lnTo>
                <a:lnTo>
                  <a:pt x="15525" y="1631"/>
                </a:lnTo>
                <a:lnTo>
                  <a:pt x="15817" y="1485"/>
                </a:lnTo>
                <a:close/>
                <a:moveTo>
                  <a:pt x="15963" y="2239"/>
                </a:moveTo>
                <a:lnTo>
                  <a:pt x="15963" y="2774"/>
                </a:lnTo>
                <a:lnTo>
                  <a:pt x="15914" y="2799"/>
                </a:lnTo>
                <a:lnTo>
                  <a:pt x="15695" y="2896"/>
                </a:lnTo>
                <a:lnTo>
                  <a:pt x="15476" y="2993"/>
                </a:lnTo>
                <a:lnTo>
                  <a:pt x="14917" y="3285"/>
                </a:lnTo>
                <a:lnTo>
                  <a:pt x="14941" y="2774"/>
                </a:lnTo>
                <a:lnTo>
                  <a:pt x="15233" y="2604"/>
                </a:lnTo>
                <a:lnTo>
                  <a:pt x="15525" y="2409"/>
                </a:lnTo>
                <a:lnTo>
                  <a:pt x="15744" y="2312"/>
                </a:lnTo>
                <a:lnTo>
                  <a:pt x="15963" y="2239"/>
                </a:lnTo>
                <a:close/>
                <a:moveTo>
                  <a:pt x="15939" y="3115"/>
                </a:moveTo>
                <a:lnTo>
                  <a:pt x="15914" y="3577"/>
                </a:lnTo>
                <a:lnTo>
                  <a:pt x="15647" y="3699"/>
                </a:lnTo>
                <a:lnTo>
                  <a:pt x="15403" y="3821"/>
                </a:lnTo>
                <a:lnTo>
                  <a:pt x="14917" y="4113"/>
                </a:lnTo>
                <a:lnTo>
                  <a:pt x="14917" y="3553"/>
                </a:lnTo>
                <a:lnTo>
                  <a:pt x="15087" y="3504"/>
                </a:lnTo>
                <a:lnTo>
                  <a:pt x="15233" y="3431"/>
                </a:lnTo>
                <a:lnTo>
                  <a:pt x="15549" y="3285"/>
                </a:lnTo>
                <a:lnTo>
                  <a:pt x="15744" y="3212"/>
                </a:lnTo>
                <a:lnTo>
                  <a:pt x="15939" y="3115"/>
                </a:lnTo>
                <a:close/>
                <a:moveTo>
                  <a:pt x="15866" y="3942"/>
                </a:moveTo>
                <a:lnTo>
                  <a:pt x="15841" y="4429"/>
                </a:lnTo>
                <a:lnTo>
                  <a:pt x="15574" y="4575"/>
                </a:lnTo>
                <a:lnTo>
                  <a:pt x="15330" y="4697"/>
                </a:lnTo>
                <a:lnTo>
                  <a:pt x="15136" y="4818"/>
                </a:lnTo>
                <a:lnTo>
                  <a:pt x="14965" y="4964"/>
                </a:lnTo>
                <a:lnTo>
                  <a:pt x="14892" y="5013"/>
                </a:lnTo>
                <a:lnTo>
                  <a:pt x="14917" y="4405"/>
                </a:lnTo>
                <a:lnTo>
                  <a:pt x="15160" y="4307"/>
                </a:lnTo>
                <a:lnTo>
                  <a:pt x="15403" y="4186"/>
                </a:lnTo>
                <a:lnTo>
                  <a:pt x="15647" y="4064"/>
                </a:lnTo>
                <a:lnTo>
                  <a:pt x="15866" y="3942"/>
                </a:lnTo>
                <a:close/>
                <a:moveTo>
                  <a:pt x="15841" y="4794"/>
                </a:moveTo>
                <a:lnTo>
                  <a:pt x="15841" y="5329"/>
                </a:lnTo>
                <a:lnTo>
                  <a:pt x="15525" y="5500"/>
                </a:lnTo>
                <a:lnTo>
                  <a:pt x="15209" y="5670"/>
                </a:lnTo>
                <a:lnTo>
                  <a:pt x="14892" y="5865"/>
                </a:lnTo>
                <a:lnTo>
                  <a:pt x="14892" y="5256"/>
                </a:lnTo>
                <a:lnTo>
                  <a:pt x="15038" y="5208"/>
                </a:lnTo>
                <a:lnTo>
                  <a:pt x="15403" y="5013"/>
                </a:lnTo>
                <a:lnTo>
                  <a:pt x="15622" y="4891"/>
                </a:lnTo>
                <a:lnTo>
                  <a:pt x="15841" y="4794"/>
                </a:lnTo>
                <a:close/>
                <a:moveTo>
                  <a:pt x="15841" y="5694"/>
                </a:moveTo>
                <a:lnTo>
                  <a:pt x="15841" y="6230"/>
                </a:lnTo>
                <a:lnTo>
                  <a:pt x="15598" y="6376"/>
                </a:lnTo>
                <a:lnTo>
                  <a:pt x="15379" y="6497"/>
                </a:lnTo>
                <a:lnTo>
                  <a:pt x="15136" y="6668"/>
                </a:lnTo>
                <a:lnTo>
                  <a:pt x="15014" y="6765"/>
                </a:lnTo>
                <a:lnTo>
                  <a:pt x="14892" y="6862"/>
                </a:lnTo>
                <a:lnTo>
                  <a:pt x="14892" y="6181"/>
                </a:lnTo>
                <a:lnTo>
                  <a:pt x="15087" y="6108"/>
                </a:lnTo>
                <a:lnTo>
                  <a:pt x="15282" y="6011"/>
                </a:lnTo>
                <a:lnTo>
                  <a:pt x="15841" y="5694"/>
                </a:lnTo>
                <a:close/>
                <a:moveTo>
                  <a:pt x="15817" y="6692"/>
                </a:moveTo>
                <a:lnTo>
                  <a:pt x="15817" y="7179"/>
                </a:lnTo>
                <a:lnTo>
                  <a:pt x="15282" y="7422"/>
                </a:lnTo>
                <a:lnTo>
                  <a:pt x="15087" y="7495"/>
                </a:lnTo>
                <a:lnTo>
                  <a:pt x="14892" y="7592"/>
                </a:lnTo>
                <a:lnTo>
                  <a:pt x="14892" y="7057"/>
                </a:lnTo>
                <a:lnTo>
                  <a:pt x="15038" y="7033"/>
                </a:lnTo>
                <a:lnTo>
                  <a:pt x="15184" y="6984"/>
                </a:lnTo>
                <a:lnTo>
                  <a:pt x="15476" y="6838"/>
                </a:lnTo>
                <a:lnTo>
                  <a:pt x="15817" y="6692"/>
                </a:lnTo>
                <a:close/>
                <a:moveTo>
                  <a:pt x="15817" y="7617"/>
                </a:moveTo>
                <a:lnTo>
                  <a:pt x="15817" y="8079"/>
                </a:lnTo>
                <a:lnTo>
                  <a:pt x="15355" y="8298"/>
                </a:lnTo>
                <a:lnTo>
                  <a:pt x="15136" y="8420"/>
                </a:lnTo>
                <a:lnTo>
                  <a:pt x="14917" y="8566"/>
                </a:lnTo>
                <a:lnTo>
                  <a:pt x="14892" y="7933"/>
                </a:lnTo>
                <a:lnTo>
                  <a:pt x="15111" y="7884"/>
                </a:lnTo>
                <a:lnTo>
                  <a:pt x="15330" y="7811"/>
                </a:lnTo>
                <a:lnTo>
                  <a:pt x="15817" y="7617"/>
                </a:lnTo>
                <a:close/>
                <a:moveTo>
                  <a:pt x="15817" y="8420"/>
                </a:moveTo>
                <a:lnTo>
                  <a:pt x="15817" y="8931"/>
                </a:lnTo>
                <a:lnTo>
                  <a:pt x="15720" y="8955"/>
                </a:lnTo>
                <a:lnTo>
                  <a:pt x="15598" y="9004"/>
                </a:lnTo>
                <a:lnTo>
                  <a:pt x="15452" y="9101"/>
                </a:lnTo>
                <a:lnTo>
                  <a:pt x="15184" y="9271"/>
                </a:lnTo>
                <a:lnTo>
                  <a:pt x="15038" y="9368"/>
                </a:lnTo>
                <a:lnTo>
                  <a:pt x="14917" y="9490"/>
                </a:lnTo>
                <a:lnTo>
                  <a:pt x="14917" y="8882"/>
                </a:lnTo>
                <a:lnTo>
                  <a:pt x="15160" y="8760"/>
                </a:lnTo>
                <a:lnTo>
                  <a:pt x="15817" y="8420"/>
                </a:lnTo>
                <a:close/>
                <a:moveTo>
                  <a:pt x="15817" y="9295"/>
                </a:moveTo>
                <a:lnTo>
                  <a:pt x="15817" y="9782"/>
                </a:lnTo>
                <a:lnTo>
                  <a:pt x="15574" y="9904"/>
                </a:lnTo>
                <a:lnTo>
                  <a:pt x="15355" y="10025"/>
                </a:lnTo>
                <a:lnTo>
                  <a:pt x="15136" y="10147"/>
                </a:lnTo>
                <a:lnTo>
                  <a:pt x="14917" y="10269"/>
                </a:lnTo>
                <a:lnTo>
                  <a:pt x="14917" y="9782"/>
                </a:lnTo>
                <a:lnTo>
                  <a:pt x="15111" y="9709"/>
                </a:lnTo>
                <a:lnTo>
                  <a:pt x="15282" y="9612"/>
                </a:lnTo>
                <a:lnTo>
                  <a:pt x="15622" y="9393"/>
                </a:lnTo>
                <a:lnTo>
                  <a:pt x="15817" y="9295"/>
                </a:lnTo>
                <a:close/>
                <a:moveTo>
                  <a:pt x="15817" y="10244"/>
                </a:moveTo>
                <a:lnTo>
                  <a:pt x="15817" y="10634"/>
                </a:lnTo>
                <a:lnTo>
                  <a:pt x="15574" y="10804"/>
                </a:lnTo>
                <a:lnTo>
                  <a:pt x="15403" y="10950"/>
                </a:lnTo>
                <a:lnTo>
                  <a:pt x="14941" y="11242"/>
                </a:lnTo>
                <a:lnTo>
                  <a:pt x="14917" y="10682"/>
                </a:lnTo>
                <a:lnTo>
                  <a:pt x="15087" y="10609"/>
                </a:lnTo>
                <a:lnTo>
                  <a:pt x="15257" y="10536"/>
                </a:lnTo>
                <a:lnTo>
                  <a:pt x="15549" y="10366"/>
                </a:lnTo>
                <a:lnTo>
                  <a:pt x="15817" y="10244"/>
                </a:lnTo>
                <a:close/>
                <a:moveTo>
                  <a:pt x="15817" y="11145"/>
                </a:moveTo>
                <a:lnTo>
                  <a:pt x="15817" y="11850"/>
                </a:lnTo>
                <a:lnTo>
                  <a:pt x="15622" y="11972"/>
                </a:lnTo>
                <a:lnTo>
                  <a:pt x="15501" y="12069"/>
                </a:lnTo>
                <a:lnTo>
                  <a:pt x="14965" y="12459"/>
                </a:lnTo>
                <a:lnTo>
                  <a:pt x="14941" y="11656"/>
                </a:lnTo>
                <a:lnTo>
                  <a:pt x="15111" y="11583"/>
                </a:lnTo>
                <a:lnTo>
                  <a:pt x="15282" y="11485"/>
                </a:lnTo>
                <a:lnTo>
                  <a:pt x="15598" y="11291"/>
                </a:lnTo>
                <a:lnTo>
                  <a:pt x="15817" y="11145"/>
                </a:lnTo>
                <a:close/>
                <a:moveTo>
                  <a:pt x="15817" y="12337"/>
                </a:moveTo>
                <a:lnTo>
                  <a:pt x="15817" y="13091"/>
                </a:lnTo>
                <a:lnTo>
                  <a:pt x="15549" y="13237"/>
                </a:lnTo>
                <a:lnTo>
                  <a:pt x="15282" y="13432"/>
                </a:lnTo>
                <a:lnTo>
                  <a:pt x="15136" y="13529"/>
                </a:lnTo>
                <a:lnTo>
                  <a:pt x="14965" y="13651"/>
                </a:lnTo>
                <a:lnTo>
                  <a:pt x="14965" y="12872"/>
                </a:lnTo>
                <a:lnTo>
                  <a:pt x="15136" y="12775"/>
                </a:lnTo>
                <a:lnTo>
                  <a:pt x="15282" y="12702"/>
                </a:lnTo>
                <a:lnTo>
                  <a:pt x="15574" y="12507"/>
                </a:lnTo>
                <a:lnTo>
                  <a:pt x="15817" y="12337"/>
                </a:lnTo>
                <a:close/>
                <a:moveTo>
                  <a:pt x="15817" y="13481"/>
                </a:moveTo>
                <a:lnTo>
                  <a:pt x="15841" y="13919"/>
                </a:lnTo>
                <a:lnTo>
                  <a:pt x="15452" y="14138"/>
                </a:lnTo>
                <a:lnTo>
                  <a:pt x="15087" y="14405"/>
                </a:lnTo>
                <a:lnTo>
                  <a:pt x="14990" y="14478"/>
                </a:lnTo>
                <a:lnTo>
                  <a:pt x="14965" y="13992"/>
                </a:lnTo>
                <a:lnTo>
                  <a:pt x="15209" y="13870"/>
                </a:lnTo>
                <a:lnTo>
                  <a:pt x="15403" y="13748"/>
                </a:lnTo>
                <a:lnTo>
                  <a:pt x="15817" y="13481"/>
                </a:lnTo>
                <a:close/>
                <a:moveTo>
                  <a:pt x="15841" y="14381"/>
                </a:moveTo>
                <a:lnTo>
                  <a:pt x="15866" y="14795"/>
                </a:lnTo>
                <a:lnTo>
                  <a:pt x="15720" y="14868"/>
                </a:lnTo>
                <a:lnTo>
                  <a:pt x="15598" y="14965"/>
                </a:lnTo>
                <a:lnTo>
                  <a:pt x="15355" y="15135"/>
                </a:lnTo>
                <a:lnTo>
                  <a:pt x="14990" y="15354"/>
                </a:lnTo>
                <a:lnTo>
                  <a:pt x="14990" y="14941"/>
                </a:lnTo>
                <a:lnTo>
                  <a:pt x="15160" y="14843"/>
                </a:lnTo>
                <a:lnTo>
                  <a:pt x="15330" y="14722"/>
                </a:lnTo>
                <a:lnTo>
                  <a:pt x="15622" y="14503"/>
                </a:lnTo>
                <a:lnTo>
                  <a:pt x="15841" y="14381"/>
                </a:lnTo>
                <a:close/>
                <a:moveTo>
                  <a:pt x="15866" y="15330"/>
                </a:moveTo>
                <a:lnTo>
                  <a:pt x="15890" y="15865"/>
                </a:lnTo>
                <a:lnTo>
                  <a:pt x="15866" y="15865"/>
                </a:lnTo>
                <a:lnTo>
                  <a:pt x="15695" y="15914"/>
                </a:lnTo>
                <a:lnTo>
                  <a:pt x="15549" y="15963"/>
                </a:lnTo>
                <a:lnTo>
                  <a:pt x="15257" y="16157"/>
                </a:lnTo>
                <a:lnTo>
                  <a:pt x="15014" y="16279"/>
                </a:lnTo>
                <a:lnTo>
                  <a:pt x="14990" y="15768"/>
                </a:lnTo>
                <a:lnTo>
                  <a:pt x="15136" y="15719"/>
                </a:lnTo>
                <a:lnTo>
                  <a:pt x="15282" y="15646"/>
                </a:lnTo>
                <a:lnTo>
                  <a:pt x="15574" y="15500"/>
                </a:lnTo>
                <a:lnTo>
                  <a:pt x="15866" y="15330"/>
                </a:lnTo>
                <a:close/>
                <a:moveTo>
                  <a:pt x="15890" y="16230"/>
                </a:moveTo>
                <a:lnTo>
                  <a:pt x="15890" y="16644"/>
                </a:lnTo>
                <a:lnTo>
                  <a:pt x="15793" y="16644"/>
                </a:lnTo>
                <a:lnTo>
                  <a:pt x="15598" y="16717"/>
                </a:lnTo>
                <a:lnTo>
                  <a:pt x="15403" y="16790"/>
                </a:lnTo>
                <a:lnTo>
                  <a:pt x="15184" y="16887"/>
                </a:lnTo>
                <a:lnTo>
                  <a:pt x="15014" y="17009"/>
                </a:lnTo>
                <a:lnTo>
                  <a:pt x="15014" y="16644"/>
                </a:lnTo>
                <a:lnTo>
                  <a:pt x="15160" y="16595"/>
                </a:lnTo>
                <a:lnTo>
                  <a:pt x="15306" y="16522"/>
                </a:lnTo>
                <a:lnTo>
                  <a:pt x="15598" y="16401"/>
                </a:lnTo>
                <a:lnTo>
                  <a:pt x="15890" y="16230"/>
                </a:lnTo>
                <a:close/>
                <a:moveTo>
                  <a:pt x="12629" y="2166"/>
                </a:moveTo>
                <a:lnTo>
                  <a:pt x="13627" y="2239"/>
                </a:lnTo>
                <a:lnTo>
                  <a:pt x="14600" y="2239"/>
                </a:lnTo>
                <a:lnTo>
                  <a:pt x="14527" y="3285"/>
                </a:lnTo>
                <a:lnTo>
                  <a:pt x="14479" y="4380"/>
                </a:lnTo>
                <a:lnTo>
                  <a:pt x="14454" y="4380"/>
                </a:lnTo>
                <a:lnTo>
                  <a:pt x="14430" y="4405"/>
                </a:lnTo>
                <a:lnTo>
                  <a:pt x="14454" y="4429"/>
                </a:lnTo>
                <a:lnTo>
                  <a:pt x="14479" y="4429"/>
                </a:lnTo>
                <a:lnTo>
                  <a:pt x="14430" y="6059"/>
                </a:lnTo>
                <a:lnTo>
                  <a:pt x="14430" y="7738"/>
                </a:lnTo>
                <a:lnTo>
                  <a:pt x="14430" y="9441"/>
                </a:lnTo>
                <a:lnTo>
                  <a:pt x="14454" y="11169"/>
                </a:lnTo>
                <a:lnTo>
                  <a:pt x="14527" y="14527"/>
                </a:lnTo>
                <a:lnTo>
                  <a:pt x="14552" y="16109"/>
                </a:lnTo>
                <a:lnTo>
                  <a:pt x="14552" y="17617"/>
                </a:lnTo>
                <a:lnTo>
                  <a:pt x="14138" y="17617"/>
                </a:lnTo>
                <a:lnTo>
                  <a:pt x="13724" y="17593"/>
                </a:lnTo>
                <a:lnTo>
                  <a:pt x="13286" y="17593"/>
                </a:lnTo>
                <a:lnTo>
                  <a:pt x="12873" y="17568"/>
                </a:lnTo>
                <a:lnTo>
                  <a:pt x="9637" y="17593"/>
                </a:lnTo>
                <a:lnTo>
                  <a:pt x="6425" y="17593"/>
                </a:lnTo>
                <a:lnTo>
                  <a:pt x="5232" y="17544"/>
                </a:lnTo>
                <a:lnTo>
                  <a:pt x="4016" y="17520"/>
                </a:lnTo>
                <a:lnTo>
                  <a:pt x="2434" y="17520"/>
                </a:lnTo>
                <a:lnTo>
                  <a:pt x="1899" y="17544"/>
                </a:lnTo>
                <a:lnTo>
                  <a:pt x="1923" y="17495"/>
                </a:lnTo>
                <a:lnTo>
                  <a:pt x="1923" y="17447"/>
                </a:lnTo>
                <a:lnTo>
                  <a:pt x="1899" y="17252"/>
                </a:lnTo>
                <a:lnTo>
                  <a:pt x="1899" y="16936"/>
                </a:lnTo>
                <a:lnTo>
                  <a:pt x="1899" y="16620"/>
                </a:lnTo>
                <a:lnTo>
                  <a:pt x="1972" y="14040"/>
                </a:lnTo>
                <a:lnTo>
                  <a:pt x="2021" y="12751"/>
                </a:lnTo>
                <a:lnTo>
                  <a:pt x="2021" y="11485"/>
                </a:lnTo>
                <a:lnTo>
                  <a:pt x="2045" y="8955"/>
                </a:lnTo>
                <a:lnTo>
                  <a:pt x="2021" y="5208"/>
                </a:lnTo>
                <a:lnTo>
                  <a:pt x="1996" y="3164"/>
                </a:lnTo>
                <a:lnTo>
                  <a:pt x="1972" y="2507"/>
                </a:lnTo>
                <a:lnTo>
                  <a:pt x="1948" y="2190"/>
                </a:lnTo>
                <a:lnTo>
                  <a:pt x="2459" y="2263"/>
                </a:lnTo>
                <a:lnTo>
                  <a:pt x="2970" y="2312"/>
                </a:lnTo>
                <a:lnTo>
                  <a:pt x="3505" y="2336"/>
                </a:lnTo>
                <a:lnTo>
                  <a:pt x="4040" y="2336"/>
                </a:lnTo>
                <a:lnTo>
                  <a:pt x="5111" y="2288"/>
                </a:lnTo>
                <a:lnTo>
                  <a:pt x="6133" y="2239"/>
                </a:lnTo>
                <a:lnTo>
                  <a:pt x="7398" y="2215"/>
                </a:lnTo>
                <a:lnTo>
                  <a:pt x="9393" y="2190"/>
                </a:lnTo>
                <a:lnTo>
                  <a:pt x="11364" y="2166"/>
                </a:lnTo>
                <a:close/>
                <a:moveTo>
                  <a:pt x="15890" y="16912"/>
                </a:moveTo>
                <a:lnTo>
                  <a:pt x="15890" y="16960"/>
                </a:lnTo>
                <a:lnTo>
                  <a:pt x="15890" y="17350"/>
                </a:lnTo>
                <a:lnTo>
                  <a:pt x="15768" y="17350"/>
                </a:lnTo>
                <a:lnTo>
                  <a:pt x="15671" y="17398"/>
                </a:lnTo>
                <a:lnTo>
                  <a:pt x="15452" y="17520"/>
                </a:lnTo>
                <a:lnTo>
                  <a:pt x="15209" y="17666"/>
                </a:lnTo>
                <a:lnTo>
                  <a:pt x="15136" y="17593"/>
                </a:lnTo>
                <a:lnTo>
                  <a:pt x="15087" y="17568"/>
                </a:lnTo>
                <a:lnTo>
                  <a:pt x="15014" y="17544"/>
                </a:lnTo>
                <a:lnTo>
                  <a:pt x="15014" y="17301"/>
                </a:lnTo>
                <a:lnTo>
                  <a:pt x="15233" y="17228"/>
                </a:lnTo>
                <a:lnTo>
                  <a:pt x="15452" y="17131"/>
                </a:lnTo>
                <a:lnTo>
                  <a:pt x="15890" y="16912"/>
                </a:lnTo>
                <a:close/>
                <a:moveTo>
                  <a:pt x="8469" y="18663"/>
                </a:moveTo>
                <a:lnTo>
                  <a:pt x="8590" y="18712"/>
                </a:lnTo>
                <a:lnTo>
                  <a:pt x="8663" y="18809"/>
                </a:lnTo>
                <a:lnTo>
                  <a:pt x="8761" y="18980"/>
                </a:lnTo>
                <a:lnTo>
                  <a:pt x="8785" y="19077"/>
                </a:lnTo>
                <a:lnTo>
                  <a:pt x="8785" y="19199"/>
                </a:lnTo>
                <a:lnTo>
                  <a:pt x="8785" y="19320"/>
                </a:lnTo>
                <a:lnTo>
                  <a:pt x="8785" y="19442"/>
                </a:lnTo>
                <a:lnTo>
                  <a:pt x="8761" y="19539"/>
                </a:lnTo>
                <a:lnTo>
                  <a:pt x="8712" y="19661"/>
                </a:lnTo>
                <a:lnTo>
                  <a:pt x="8639" y="19758"/>
                </a:lnTo>
                <a:lnTo>
                  <a:pt x="8542" y="19831"/>
                </a:lnTo>
                <a:lnTo>
                  <a:pt x="8420" y="19904"/>
                </a:lnTo>
                <a:lnTo>
                  <a:pt x="8274" y="19929"/>
                </a:lnTo>
                <a:lnTo>
                  <a:pt x="8128" y="19929"/>
                </a:lnTo>
                <a:lnTo>
                  <a:pt x="8006" y="19880"/>
                </a:lnTo>
                <a:lnTo>
                  <a:pt x="7860" y="19831"/>
                </a:lnTo>
                <a:lnTo>
                  <a:pt x="7763" y="19734"/>
                </a:lnTo>
                <a:lnTo>
                  <a:pt x="7690" y="19612"/>
                </a:lnTo>
                <a:lnTo>
                  <a:pt x="7641" y="19491"/>
                </a:lnTo>
                <a:lnTo>
                  <a:pt x="7641" y="19345"/>
                </a:lnTo>
                <a:lnTo>
                  <a:pt x="7666" y="19174"/>
                </a:lnTo>
                <a:lnTo>
                  <a:pt x="7714" y="19053"/>
                </a:lnTo>
                <a:lnTo>
                  <a:pt x="7787" y="18907"/>
                </a:lnTo>
                <a:lnTo>
                  <a:pt x="7885" y="18809"/>
                </a:lnTo>
                <a:lnTo>
                  <a:pt x="7958" y="18736"/>
                </a:lnTo>
                <a:lnTo>
                  <a:pt x="8031" y="18761"/>
                </a:lnTo>
                <a:lnTo>
                  <a:pt x="8104" y="18736"/>
                </a:lnTo>
                <a:lnTo>
                  <a:pt x="8201" y="18712"/>
                </a:lnTo>
                <a:lnTo>
                  <a:pt x="8250" y="18712"/>
                </a:lnTo>
                <a:lnTo>
                  <a:pt x="8298" y="18688"/>
                </a:lnTo>
                <a:lnTo>
                  <a:pt x="8323" y="18663"/>
                </a:lnTo>
                <a:close/>
                <a:moveTo>
                  <a:pt x="8347" y="18177"/>
                </a:moveTo>
                <a:lnTo>
                  <a:pt x="8152" y="18201"/>
                </a:lnTo>
                <a:lnTo>
                  <a:pt x="8055" y="18250"/>
                </a:lnTo>
                <a:lnTo>
                  <a:pt x="7982" y="18298"/>
                </a:lnTo>
                <a:lnTo>
                  <a:pt x="7885" y="18323"/>
                </a:lnTo>
                <a:lnTo>
                  <a:pt x="7763" y="18347"/>
                </a:lnTo>
                <a:lnTo>
                  <a:pt x="7666" y="18420"/>
                </a:lnTo>
                <a:lnTo>
                  <a:pt x="7568" y="18469"/>
                </a:lnTo>
                <a:lnTo>
                  <a:pt x="7471" y="18566"/>
                </a:lnTo>
                <a:lnTo>
                  <a:pt x="7398" y="18663"/>
                </a:lnTo>
                <a:lnTo>
                  <a:pt x="7349" y="18761"/>
                </a:lnTo>
                <a:lnTo>
                  <a:pt x="7276" y="18882"/>
                </a:lnTo>
                <a:lnTo>
                  <a:pt x="7228" y="19126"/>
                </a:lnTo>
                <a:lnTo>
                  <a:pt x="7179" y="19369"/>
                </a:lnTo>
                <a:lnTo>
                  <a:pt x="7179" y="19515"/>
                </a:lnTo>
                <a:lnTo>
                  <a:pt x="7203" y="19637"/>
                </a:lnTo>
                <a:lnTo>
                  <a:pt x="7252" y="19758"/>
                </a:lnTo>
                <a:lnTo>
                  <a:pt x="7301" y="19880"/>
                </a:lnTo>
                <a:lnTo>
                  <a:pt x="7349" y="19977"/>
                </a:lnTo>
                <a:lnTo>
                  <a:pt x="7447" y="20075"/>
                </a:lnTo>
                <a:lnTo>
                  <a:pt x="7520" y="20148"/>
                </a:lnTo>
                <a:lnTo>
                  <a:pt x="7641" y="20221"/>
                </a:lnTo>
                <a:lnTo>
                  <a:pt x="7739" y="20294"/>
                </a:lnTo>
                <a:lnTo>
                  <a:pt x="7860" y="20342"/>
                </a:lnTo>
                <a:lnTo>
                  <a:pt x="7982" y="20367"/>
                </a:lnTo>
                <a:lnTo>
                  <a:pt x="8104" y="20391"/>
                </a:lnTo>
                <a:lnTo>
                  <a:pt x="8225" y="20391"/>
                </a:lnTo>
                <a:lnTo>
                  <a:pt x="8371" y="20367"/>
                </a:lnTo>
                <a:lnTo>
                  <a:pt x="8493" y="20342"/>
                </a:lnTo>
                <a:lnTo>
                  <a:pt x="8615" y="20294"/>
                </a:lnTo>
                <a:lnTo>
                  <a:pt x="8809" y="20196"/>
                </a:lnTo>
                <a:lnTo>
                  <a:pt x="8955" y="20050"/>
                </a:lnTo>
                <a:lnTo>
                  <a:pt x="9053" y="19880"/>
                </a:lnTo>
                <a:lnTo>
                  <a:pt x="9150" y="19685"/>
                </a:lnTo>
                <a:lnTo>
                  <a:pt x="9199" y="19491"/>
                </a:lnTo>
                <a:lnTo>
                  <a:pt x="9199" y="19272"/>
                </a:lnTo>
                <a:lnTo>
                  <a:pt x="9199" y="19053"/>
                </a:lnTo>
                <a:lnTo>
                  <a:pt x="9174" y="18858"/>
                </a:lnTo>
                <a:lnTo>
                  <a:pt x="9101" y="18688"/>
                </a:lnTo>
                <a:lnTo>
                  <a:pt x="9004" y="18517"/>
                </a:lnTo>
                <a:lnTo>
                  <a:pt x="8882" y="18371"/>
                </a:lnTo>
                <a:lnTo>
                  <a:pt x="8712" y="18250"/>
                </a:lnTo>
                <a:lnTo>
                  <a:pt x="8542" y="18201"/>
                </a:lnTo>
                <a:lnTo>
                  <a:pt x="8347" y="18177"/>
                </a:lnTo>
                <a:close/>
                <a:moveTo>
                  <a:pt x="2532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43" y="560"/>
                </a:lnTo>
                <a:lnTo>
                  <a:pt x="8298" y="585"/>
                </a:lnTo>
                <a:lnTo>
                  <a:pt x="11729" y="585"/>
                </a:lnTo>
                <a:lnTo>
                  <a:pt x="13554" y="560"/>
                </a:lnTo>
                <a:lnTo>
                  <a:pt x="13530" y="585"/>
                </a:lnTo>
                <a:lnTo>
                  <a:pt x="13530" y="633"/>
                </a:lnTo>
                <a:lnTo>
                  <a:pt x="13505" y="658"/>
                </a:lnTo>
                <a:lnTo>
                  <a:pt x="13530" y="682"/>
                </a:lnTo>
                <a:lnTo>
                  <a:pt x="13554" y="706"/>
                </a:lnTo>
                <a:lnTo>
                  <a:pt x="13627" y="731"/>
                </a:lnTo>
                <a:lnTo>
                  <a:pt x="13724" y="731"/>
                </a:lnTo>
                <a:lnTo>
                  <a:pt x="13846" y="706"/>
                </a:lnTo>
                <a:lnTo>
                  <a:pt x="14065" y="633"/>
                </a:lnTo>
                <a:lnTo>
                  <a:pt x="14260" y="560"/>
                </a:lnTo>
                <a:lnTo>
                  <a:pt x="14892" y="609"/>
                </a:lnTo>
                <a:lnTo>
                  <a:pt x="14917" y="609"/>
                </a:lnTo>
                <a:lnTo>
                  <a:pt x="15063" y="658"/>
                </a:lnTo>
                <a:lnTo>
                  <a:pt x="14965" y="682"/>
                </a:lnTo>
                <a:lnTo>
                  <a:pt x="14844" y="731"/>
                </a:lnTo>
                <a:lnTo>
                  <a:pt x="14625" y="852"/>
                </a:lnTo>
                <a:lnTo>
                  <a:pt x="14260" y="1096"/>
                </a:lnTo>
                <a:lnTo>
                  <a:pt x="13749" y="1387"/>
                </a:lnTo>
                <a:lnTo>
                  <a:pt x="13505" y="1558"/>
                </a:lnTo>
                <a:lnTo>
                  <a:pt x="13286" y="1728"/>
                </a:lnTo>
                <a:lnTo>
                  <a:pt x="12824" y="1704"/>
                </a:lnTo>
                <a:lnTo>
                  <a:pt x="9564" y="1704"/>
                </a:lnTo>
                <a:lnTo>
                  <a:pt x="7593" y="1728"/>
                </a:lnTo>
                <a:lnTo>
                  <a:pt x="6327" y="1777"/>
                </a:lnTo>
                <a:lnTo>
                  <a:pt x="5135" y="1825"/>
                </a:lnTo>
                <a:lnTo>
                  <a:pt x="3943" y="1850"/>
                </a:lnTo>
                <a:lnTo>
                  <a:pt x="3359" y="1850"/>
                </a:lnTo>
                <a:lnTo>
                  <a:pt x="2751" y="1825"/>
                </a:lnTo>
                <a:lnTo>
                  <a:pt x="2167" y="1777"/>
                </a:lnTo>
                <a:lnTo>
                  <a:pt x="1583" y="1728"/>
                </a:lnTo>
                <a:lnTo>
                  <a:pt x="1510" y="1728"/>
                </a:lnTo>
                <a:lnTo>
                  <a:pt x="1437" y="1752"/>
                </a:lnTo>
                <a:lnTo>
                  <a:pt x="1412" y="1825"/>
                </a:lnTo>
                <a:lnTo>
                  <a:pt x="1388" y="1898"/>
                </a:lnTo>
                <a:lnTo>
                  <a:pt x="1388" y="1971"/>
                </a:lnTo>
                <a:lnTo>
                  <a:pt x="1412" y="2020"/>
                </a:lnTo>
                <a:lnTo>
                  <a:pt x="1461" y="2093"/>
                </a:lnTo>
                <a:lnTo>
                  <a:pt x="1534" y="2117"/>
                </a:lnTo>
                <a:lnTo>
                  <a:pt x="1534" y="2385"/>
                </a:lnTo>
                <a:lnTo>
                  <a:pt x="1558" y="2823"/>
                </a:lnTo>
                <a:lnTo>
                  <a:pt x="1534" y="4015"/>
                </a:lnTo>
                <a:lnTo>
                  <a:pt x="1510" y="5281"/>
                </a:lnTo>
                <a:lnTo>
                  <a:pt x="1485" y="6108"/>
                </a:lnTo>
                <a:lnTo>
                  <a:pt x="1461" y="6668"/>
                </a:lnTo>
                <a:lnTo>
                  <a:pt x="1437" y="7227"/>
                </a:lnTo>
                <a:lnTo>
                  <a:pt x="1461" y="8371"/>
                </a:lnTo>
                <a:lnTo>
                  <a:pt x="1510" y="9490"/>
                </a:lnTo>
                <a:lnTo>
                  <a:pt x="1510" y="10634"/>
                </a:lnTo>
                <a:lnTo>
                  <a:pt x="1485" y="13481"/>
                </a:lnTo>
                <a:lnTo>
                  <a:pt x="1461" y="14965"/>
                </a:lnTo>
                <a:lnTo>
                  <a:pt x="1412" y="16303"/>
                </a:lnTo>
                <a:lnTo>
                  <a:pt x="1339" y="16960"/>
                </a:lnTo>
                <a:lnTo>
                  <a:pt x="1339" y="17131"/>
                </a:lnTo>
                <a:lnTo>
                  <a:pt x="1364" y="17301"/>
                </a:lnTo>
                <a:lnTo>
                  <a:pt x="1388" y="17447"/>
                </a:lnTo>
                <a:lnTo>
                  <a:pt x="1437" y="17568"/>
                </a:lnTo>
                <a:lnTo>
                  <a:pt x="1485" y="17641"/>
                </a:lnTo>
                <a:lnTo>
                  <a:pt x="1437" y="17739"/>
                </a:lnTo>
                <a:lnTo>
                  <a:pt x="1437" y="17836"/>
                </a:lnTo>
                <a:lnTo>
                  <a:pt x="1485" y="17933"/>
                </a:lnTo>
                <a:lnTo>
                  <a:pt x="1510" y="17958"/>
                </a:lnTo>
                <a:lnTo>
                  <a:pt x="1583" y="17982"/>
                </a:lnTo>
                <a:lnTo>
                  <a:pt x="1875" y="18006"/>
                </a:lnTo>
                <a:lnTo>
                  <a:pt x="2167" y="18031"/>
                </a:lnTo>
                <a:lnTo>
                  <a:pt x="2799" y="18055"/>
                </a:lnTo>
                <a:lnTo>
                  <a:pt x="4016" y="18006"/>
                </a:lnTo>
                <a:lnTo>
                  <a:pt x="7252" y="18031"/>
                </a:lnTo>
                <a:lnTo>
                  <a:pt x="9247" y="18055"/>
                </a:lnTo>
                <a:lnTo>
                  <a:pt x="10488" y="18079"/>
                </a:lnTo>
                <a:lnTo>
                  <a:pt x="11145" y="18104"/>
                </a:lnTo>
                <a:lnTo>
                  <a:pt x="11778" y="18104"/>
                </a:lnTo>
                <a:lnTo>
                  <a:pt x="13043" y="18055"/>
                </a:lnTo>
                <a:lnTo>
                  <a:pt x="13481" y="18055"/>
                </a:lnTo>
                <a:lnTo>
                  <a:pt x="13919" y="18079"/>
                </a:lnTo>
                <a:lnTo>
                  <a:pt x="14333" y="18104"/>
                </a:lnTo>
                <a:lnTo>
                  <a:pt x="14771" y="18079"/>
                </a:lnTo>
                <a:lnTo>
                  <a:pt x="14819" y="18079"/>
                </a:lnTo>
                <a:lnTo>
                  <a:pt x="14844" y="18055"/>
                </a:lnTo>
                <a:lnTo>
                  <a:pt x="15063" y="18031"/>
                </a:lnTo>
                <a:lnTo>
                  <a:pt x="15136" y="18006"/>
                </a:lnTo>
                <a:lnTo>
                  <a:pt x="15184" y="17958"/>
                </a:lnTo>
                <a:lnTo>
                  <a:pt x="15209" y="17909"/>
                </a:lnTo>
                <a:lnTo>
                  <a:pt x="15233" y="17860"/>
                </a:lnTo>
                <a:lnTo>
                  <a:pt x="15598" y="17690"/>
                </a:lnTo>
                <a:lnTo>
                  <a:pt x="15744" y="17617"/>
                </a:lnTo>
                <a:lnTo>
                  <a:pt x="15890" y="17520"/>
                </a:lnTo>
                <a:lnTo>
                  <a:pt x="15890" y="17909"/>
                </a:lnTo>
                <a:lnTo>
                  <a:pt x="15744" y="18006"/>
                </a:lnTo>
                <a:lnTo>
                  <a:pt x="15598" y="18104"/>
                </a:lnTo>
                <a:lnTo>
                  <a:pt x="15257" y="18250"/>
                </a:lnTo>
                <a:lnTo>
                  <a:pt x="14917" y="18371"/>
                </a:lnTo>
                <a:lnTo>
                  <a:pt x="14235" y="18566"/>
                </a:lnTo>
                <a:lnTo>
                  <a:pt x="13919" y="18688"/>
                </a:lnTo>
                <a:lnTo>
                  <a:pt x="13773" y="18761"/>
                </a:lnTo>
                <a:lnTo>
                  <a:pt x="13627" y="18858"/>
                </a:lnTo>
                <a:lnTo>
                  <a:pt x="13578" y="18931"/>
                </a:lnTo>
                <a:lnTo>
                  <a:pt x="13578" y="18980"/>
                </a:lnTo>
                <a:lnTo>
                  <a:pt x="13603" y="19053"/>
                </a:lnTo>
                <a:lnTo>
                  <a:pt x="13676" y="19053"/>
                </a:lnTo>
                <a:lnTo>
                  <a:pt x="14016" y="19028"/>
                </a:lnTo>
                <a:lnTo>
                  <a:pt x="14357" y="18980"/>
                </a:lnTo>
                <a:lnTo>
                  <a:pt x="15038" y="18785"/>
                </a:lnTo>
                <a:lnTo>
                  <a:pt x="15476" y="18663"/>
                </a:lnTo>
                <a:lnTo>
                  <a:pt x="15695" y="18566"/>
                </a:lnTo>
                <a:lnTo>
                  <a:pt x="15890" y="18469"/>
                </a:lnTo>
                <a:lnTo>
                  <a:pt x="15890" y="18785"/>
                </a:lnTo>
                <a:lnTo>
                  <a:pt x="15622" y="18858"/>
                </a:lnTo>
                <a:lnTo>
                  <a:pt x="15355" y="18931"/>
                </a:lnTo>
                <a:lnTo>
                  <a:pt x="14844" y="19101"/>
                </a:lnTo>
                <a:lnTo>
                  <a:pt x="14527" y="19223"/>
                </a:lnTo>
                <a:lnTo>
                  <a:pt x="14235" y="19320"/>
                </a:lnTo>
                <a:lnTo>
                  <a:pt x="13943" y="19466"/>
                </a:lnTo>
                <a:lnTo>
                  <a:pt x="13676" y="19637"/>
                </a:lnTo>
                <a:lnTo>
                  <a:pt x="13676" y="19685"/>
                </a:lnTo>
                <a:lnTo>
                  <a:pt x="13676" y="19710"/>
                </a:lnTo>
                <a:lnTo>
                  <a:pt x="13700" y="19734"/>
                </a:lnTo>
                <a:lnTo>
                  <a:pt x="13724" y="19734"/>
                </a:lnTo>
                <a:lnTo>
                  <a:pt x="14041" y="19685"/>
                </a:lnTo>
                <a:lnTo>
                  <a:pt x="14333" y="19612"/>
                </a:lnTo>
                <a:lnTo>
                  <a:pt x="14917" y="19442"/>
                </a:lnTo>
                <a:lnTo>
                  <a:pt x="15403" y="19320"/>
                </a:lnTo>
                <a:lnTo>
                  <a:pt x="15671" y="19247"/>
                </a:lnTo>
                <a:lnTo>
                  <a:pt x="15914" y="19150"/>
                </a:lnTo>
                <a:lnTo>
                  <a:pt x="15914" y="19466"/>
                </a:lnTo>
                <a:lnTo>
                  <a:pt x="15647" y="19515"/>
                </a:lnTo>
                <a:lnTo>
                  <a:pt x="15379" y="19612"/>
                </a:lnTo>
                <a:lnTo>
                  <a:pt x="14892" y="19831"/>
                </a:lnTo>
                <a:lnTo>
                  <a:pt x="14381" y="20050"/>
                </a:lnTo>
                <a:lnTo>
                  <a:pt x="13895" y="20294"/>
                </a:lnTo>
                <a:lnTo>
                  <a:pt x="13895" y="20318"/>
                </a:lnTo>
                <a:lnTo>
                  <a:pt x="13919" y="20342"/>
                </a:lnTo>
                <a:lnTo>
                  <a:pt x="14162" y="20342"/>
                </a:lnTo>
                <a:lnTo>
                  <a:pt x="14430" y="20294"/>
                </a:lnTo>
                <a:lnTo>
                  <a:pt x="14673" y="20245"/>
                </a:lnTo>
                <a:lnTo>
                  <a:pt x="14941" y="20172"/>
                </a:lnTo>
                <a:lnTo>
                  <a:pt x="15428" y="20026"/>
                </a:lnTo>
                <a:lnTo>
                  <a:pt x="15914" y="19831"/>
                </a:lnTo>
                <a:lnTo>
                  <a:pt x="15914" y="19856"/>
                </a:lnTo>
                <a:lnTo>
                  <a:pt x="15817" y="20050"/>
                </a:lnTo>
                <a:lnTo>
                  <a:pt x="15720" y="20196"/>
                </a:lnTo>
                <a:lnTo>
                  <a:pt x="15598" y="20294"/>
                </a:lnTo>
                <a:lnTo>
                  <a:pt x="15452" y="20391"/>
                </a:lnTo>
                <a:lnTo>
                  <a:pt x="15282" y="20440"/>
                </a:lnTo>
                <a:lnTo>
                  <a:pt x="15111" y="20488"/>
                </a:lnTo>
                <a:lnTo>
                  <a:pt x="14746" y="20537"/>
                </a:lnTo>
                <a:lnTo>
                  <a:pt x="14381" y="20561"/>
                </a:lnTo>
                <a:lnTo>
                  <a:pt x="13992" y="20561"/>
                </a:lnTo>
                <a:lnTo>
                  <a:pt x="13213" y="20513"/>
                </a:lnTo>
                <a:lnTo>
                  <a:pt x="12410" y="20513"/>
                </a:lnTo>
                <a:lnTo>
                  <a:pt x="11632" y="20537"/>
                </a:lnTo>
                <a:lnTo>
                  <a:pt x="8006" y="20561"/>
                </a:lnTo>
                <a:lnTo>
                  <a:pt x="4405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69" y="20269"/>
                </a:lnTo>
                <a:lnTo>
                  <a:pt x="1023" y="20172"/>
                </a:lnTo>
                <a:lnTo>
                  <a:pt x="877" y="20050"/>
                </a:lnTo>
                <a:lnTo>
                  <a:pt x="780" y="19929"/>
                </a:lnTo>
                <a:lnTo>
                  <a:pt x="707" y="19807"/>
                </a:lnTo>
                <a:lnTo>
                  <a:pt x="658" y="19661"/>
                </a:lnTo>
                <a:lnTo>
                  <a:pt x="609" y="19393"/>
                </a:lnTo>
                <a:lnTo>
                  <a:pt x="561" y="19101"/>
                </a:lnTo>
                <a:lnTo>
                  <a:pt x="561" y="18834"/>
                </a:lnTo>
                <a:lnTo>
                  <a:pt x="536" y="17131"/>
                </a:lnTo>
                <a:lnTo>
                  <a:pt x="561" y="15427"/>
                </a:lnTo>
                <a:lnTo>
                  <a:pt x="536" y="13091"/>
                </a:lnTo>
                <a:lnTo>
                  <a:pt x="488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8" y="3139"/>
                </a:lnTo>
                <a:lnTo>
                  <a:pt x="512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8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2" y="463"/>
                </a:lnTo>
                <a:close/>
                <a:moveTo>
                  <a:pt x="2483" y="1"/>
                </a:moveTo>
                <a:lnTo>
                  <a:pt x="2021" y="25"/>
                </a:lnTo>
                <a:lnTo>
                  <a:pt x="1631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69" y="1241"/>
                </a:lnTo>
                <a:lnTo>
                  <a:pt x="220" y="1436"/>
                </a:lnTo>
                <a:lnTo>
                  <a:pt x="196" y="1655"/>
                </a:lnTo>
                <a:lnTo>
                  <a:pt x="147" y="2020"/>
                </a:lnTo>
                <a:lnTo>
                  <a:pt x="123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1" y="5354"/>
                </a:lnTo>
                <a:lnTo>
                  <a:pt x="25" y="6376"/>
                </a:lnTo>
                <a:lnTo>
                  <a:pt x="50" y="7544"/>
                </a:lnTo>
                <a:lnTo>
                  <a:pt x="25" y="8736"/>
                </a:lnTo>
                <a:lnTo>
                  <a:pt x="1" y="11072"/>
                </a:lnTo>
                <a:lnTo>
                  <a:pt x="1" y="12264"/>
                </a:lnTo>
                <a:lnTo>
                  <a:pt x="50" y="13432"/>
                </a:lnTo>
                <a:lnTo>
                  <a:pt x="74" y="14624"/>
                </a:lnTo>
                <a:lnTo>
                  <a:pt x="98" y="15817"/>
                </a:lnTo>
                <a:lnTo>
                  <a:pt x="74" y="16693"/>
                </a:lnTo>
                <a:lnTo>
                  <a:pt x="98" y="17568"/>
                </a:lnTo>
                <a:lnTo>
                  <a:pt x="123" y="18444"/>
                </a:lnTo>
                <a:lnTo>
                  <a:pt x="171" y="19345"/>
                </a:lnTo>
                <a:lnTo>
                  <a:pt x="196" y="19612"/>
                </a:lnTo>
                <a:lnTo>
                  <a:pt x="244" y="19880"/>
                </a:lnTo>
                <a:lnTo>
                  <a:pt x="342" y="20123"/>
                </a:lnTo>
                <a:lnTo>
                  <a:pt x="463" y="20367"/>
                </a:lnTo>
                <a:lnTo>
                  <a:pt x="609" y="20561"/>
                </a:lnTo>
                <a:lnTo>
                  <a:pt x="804" y="20732"/>
                </a:lnTo>
                <a:lnTo>
                  <a:pt x="926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70" y="20951"/>
                </a:lnTo>
                <a:lnTo>
                  <a:pt x="4162" y="20975"/>
                </a:lnTo>
                <a:lnTo>
                  <a:pt x="4965" y="20999"/>
                </a:lnTo>
                <a:lnTo>
                  <a:pt x="5622" y="21024"/>
                </a:lnTo>
                <a:lnTo>
                  <a:pt x="11145" y="21024"/>
                </a:lnTo>
                <a:lnTo>
                  <a:pt x="12727" y="20999"/>
                </a:lnTo>
                <a:lnTo>
                  <a:pt x="13092" y="20999"/>
                </a:lnTo>
                <a:lnTo>
                  <a:pt x="13481" y="21024"/>
                </a:lnTo>
                <a:lnTo>
                  <a:pt x="14260" y="21072"/>
                </a:lnTo>
                <a:lnTo>
                  <a:pt x="14649" y="21072"/>
                </a:lnTo>
                <a:lnTo>
                  <a:pt x="15014" y="21048"/>
                </a:lnTo>
                <a:lnTo>
                  <a:pt x="15209" y="20999"/>
                </a:lnTo>
                <a:lnTo>
                  <a:pt x="15379" y="20951"/>
                </a:lnTo>
                <a:lnTo>
                  <a:pt x="15574" y="20902"/>
                </a:lnTo>
                <a:lnTo>
                  <a:pt x="15744" y="20805"/>
                </a:lnTo>
                <a:lnTo>
                  <a:pt x="15890" y="20683"/>
                </a:lnTo>
                <a:lnTo>
                  <a:pt x="16036" y="20513"/>
                </a:lnTo>
                <a:lnTo>
                  <a:pt x="16158" y="20318"/>
                </a:lnTo>
                <a:lnTo>
                  <a:pt x="16255" y="20075"/>
                </a:lnTo>
                <a:lnTo>
                  <a:pt x="16328" y="19807"/>
                </a:lnTo>
                <a:lnTo>
                  <a:pt x="16377" y="19515"/>
                </a:lnTo>
                <a:lnTo>
                  <a:pt x="16425" y="19223"/>
                </a:lnTo>
                <a:lnTo>
                  <a:pt x="16450" y="18907"/>
                </a:lnTo>
                <a:lnTo>
                  <a:pt x="16474" y="18298"/>
                </a:lnTo>
                <a:lnTo>
                  <a:pt x="16450" y="17739"/>
                </a:lnTo>
                <a:lnTo>
                  <a:pt x="16425" y="16960"/>
                </a:lnTo>
                <a:lnTo>
                  <a:pt x="16425" y="15573"/>
                </a:lnTo>
                <a:lnTo>
                  <a:pt x="16377" y="14186"/>
                </a:lnTo>
                <a:lnTo>
                  <a:pt x="16352" y="13286"/>
                </a:lnTo>
                <a:lnTo>
                  <a:pt x="16352" y="12118"/>
                </a:lnTo>
                <a:lnTo>
                  <a:pt x="16328" y="9441"/>
                </a:lnTo>
                <a:lnTo>
                  <a:pt x="16328" y="6960"/>
                </a:lnTo>
                <a:lnTo>
                  <a:pt x="16328" y="5500"/>
                </a:lnTo>
                <a:lnTo>
                  <a:pt x="16328" y="4794"/>
                </a:lnTo>
                <a:lnTo>
                  <a:pt x="16352" y="4113"/>
                </a:lnTo>
                <a:lnTo>
                  <a:pt x="16401" y="3431"/>
                </a:lnTo>
                <a:lnTo>
                  <a:pt x="16450" y="2726"/>
                </a:lnTo>
                <a:lnTo>
                  <a:pt x="16450" y="2336"/>
                </a:lnTo>
                <a:lnTo>
                  <a:pt x="16401" y="1898"/>
                </a:lnTo>
                <a:lnTo>
                  <a:pt x="16328" y="1509"/>
                </a:lnTo>
                <a:lnTo>
                  <a:pt x="16279" y="1314"/>
                </a:lnTo>
                <a:lnTo>
                  <a:pt x="16206" y="1120"/>
                </a:lnTo>
                <a:lnTo>
                  <a:pt x="16133" y="950"/>
                </a:lnTo>
                <a:lnTo>
                  <a:pt x="16036" y="779"/>
                </a:lnTo>
                <a:lnTo>
                  <a:pt x="15914" y="633"/>
                </a:lnTo>
                <a:lnTo>
                  <a:pt x="15768" y="512"/>
                </a:lnTo>
                <a:lnTo>
                  <a:pt x="15622" y="414"/>
                </a:lnTo>
                <a:lnTo>
                  <a:pt x="15452" y="317"/>
                </a:lnTo>
                <a:lnTo>
                  <a:pt x="15257" y="268"/>
                </a:lnTo>
                <a:lnTo>
                  <a:pt x="15038" y="220"/>
                </a:lnTo>
                <a:lnTo>
                  <a:pt x="14965" y="171"/>
                </a:lnTo>
                <a:lnTo>
                  <a:pt x="14892" y="147"/>
                </a:lnTo>
                <a:lnTo>
                  <a:pt x="14527" y="122"/>
                </a:lnTo>
                <a:lnTo>
                  <a:pt x="14138" y="98"/>
                </a:lnTo>
                <a:lnTo>
                  <a:pt x="13408" y="98"/>
                </a:lnTo>
                <a:lnTo>
                  <a:pt x="11924" y="122"/>
                </a:lnTo>
                <a:lnTo>
                  <a:pt x="8396" y="122"/>
                </a:lnTo>
                <a:lnTo>
                  <a:pt x="4843" y="98"/>
                </a:lnTo>
                <a:lnTo>
                  <a:pt x="3943" y="74"/>
                </a:lnTo>
                <a:lnTo>
                  <a:pt x="3018" y="25"/>
                </a:lnTo>
                <a:lnTo>
                  <a:pt x="2483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344;p38">
            <a:extLst>
              <a:ext uri="{FF2B5EF4-FFF2-40B4-BE49-F238E27FC236}">
                <a16:creationId xmlns:a16="http://schemas.microsoft.com/office/drawing/2014/main" id="{135CFBA1-65F3-424C-988E-D01344EADFC3}"/>
              </a:ext>
            </a:extLst>
          </p:cNvPr>
          <p:cNvSpPr/>
          <p:nvPr/>
        </p:nvSpPr>
        <p:spPr>
          <a:xfrm>
            <a:off x="5974798" y="2672123"/>
            <a:ext cx="336685" cy="187911"/>
          </a:xfrm>
          <a:custGeom>
            <a:avLst/>
            <a:gdLst/>
            <a:ahLst/>
            <a:cxnLst/>
            <a:rect l="l" t="t" r="r" b="b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345;p38">
            <a:extLst>
              <a:ext uri="{FF2B5EF4-FFF2-40B4-BE49-F238E27FC236}">
                <a16:creationId xmlns:a16="http://schemas.microsoft.com/office/drawing/2014/main" id="{57EE9765-D2DC-4569-AFEF-390223786CB1}"/>
              </a:ext>
            </a:extLst>
          </p:cNvPr>
          <p:cNvSpPr/>
          <p:nvPr/>
        </p:nvSpPr>
        <p:spPr>
          <a:xfrm>
            <a:off x="5526085" y="2632972"/>
            <a:ext cx="326795" cy="309081"/>
          </a:xfrm>
          <a:custGeom>
            <a:avLst/>
            <a:gdLst/>
            <a:ahLst/>
            <a:cxnLst/>
            <a:rect l="l" t="t" r="r" b="b"/>
            <a:pathLst>
              <a:path w="19297" h="18251" extrusionOk="0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346;p38">
            <a:extLst>
              <a:ext uri="{FF2B5EF4-FFF2-40B4-BE49-F238E27FC236}">
                <a16:creationId xmlns:a16="http://schemas.microsoft.com/office/drawing/2014/main" id="{398D1E3A-6C2B-45DF-88FD-4DB55DEFAEB1}"/>
              </a:ext>
            </a:extLst>
          </p:cNvPr>
          <p:cNvSpPr/>
          <p:nvPr/>
        </p:nvSpPr>
        <p:spPr>
          <a:xfrm>
            <a:off x="6454008" y="2640812"/>
            <a:ext cx="289284" cy="291756"/>
          </a:xfrm>
          <a:custGeom>
            <a:avLst/>
            <a:gdLst/>
            <a:ahLst/>
            <a:cxnLst/>
            <a:rect l="l" t="t" r="r" b="b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347;p38">
            <a:extLst>
              <a:ext uri="{FF2B5EF4-FFF2-40B4-BE49-F238E27FC236}">
                <a16:creationId xmlns:a16="http://schemas.microsoft.com/office/drawing/2014/main" id="{6D96CAD8-94D3-4032-8E53-B63597EB5431}"/>
              </a:ext>
            </a:extLst>
          </p:cNvPr>
          <p:cNvSpPr/>
          <p:nvPr/>
        </p:nvSpPr>
        <p:spPr>
          <a:xfrm>
            <a:off x="6908072" y="2643284"/>
            <a:ext cx="292992" cy="291756"/>
          </a:xfrm>
          <a:custGeom>
            <a:avLst/>
            <a:gdLst/>
            <a:ahLst/>
            <a:cxnLst/>
            <a:rect l="l" t="t" r="r" b="b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348;p38">
            <a:extLst>
              <a:ext uri="{FF2B5EF4-FFF2-40B4-BE49-F238E27FC236}">
                <a16:creationId xmlns:a16="http://schemas.microsoft.com/office/drawing/2014/main" id="{A691E28D-14A1-4C31-A199-8171D7C9C6D0}"/>
              </a:ext>
            </a:extLst>
          </p:cNvPr>
          <p:cNvSpPr/>
          <p:nvPr/>
        </p:nvSpPr>
        <p:spPr>
          <a:xfrm>
            <a:off x="7323002" y="2643284"/>
            <a:ext cx="381579" cy="308657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349;p38">
            <a:extLst>
              <a:ext uri="{FF2B5EF4-FFF2-40B4-BE49-F238E27FC236}">
                <a16:creationId xmlns:a16="http://schemas.microsoft.com/office/drawing/2014/main" id="{903F3F2E-4DD2-4B28-95E0-5B0A750782FA}"/>
              </a:ext>
            </a:extLst>
          </p:cNvPr>
          <p:cNvSpPr/>
          <p:nvPr/>
        </p:nvSpPr>
        <p:spPr>
          <a:xfrm>
            <a:off x="7850000" y="2630923"/>
            <a:ext cx="229537" cy="319360"/>
          </a:xfrm>
          <a:custGeom>
            <a:avLst/>
            <a:gdLst/>
            <a:ahLst/>
            <a:cxnLst/>
            <a:rect l="l" t="t" r="r" b="b"/>
            <a:pathLst>
              <a:path w="13554" h="18858" extrusionOk="0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50;p38">
            <a:extLst>
              <a:ext uri="{FF2B5EF4-FFF2-40B4-BE49-F238E27FC236}">
                <a16:creationId xmlns:a16="http://schemas.microsoft.com/office/drawing/2014/main" id="{FFD82371-394D-4B14-B5CB-9BBC131D2488}"/>
              </a:ext>
            </a:extLst>
          </p:cNvPr>
          <p:cNvSpPr/>
          <p:nvPr/>
        </p:nvSpPr>
        <p:spPr>
          <a:xfrm>
            <a:off x="8307366" y="2646993"/>
            <a:ext cx="224169" cy="306998"/>
          </a:xfrm>
          <a:custGeom>
            <a:avLst/>
            <a:gdLst/>
            <a:ahLst/>
            <a:cxnLst/>
            <a:rect l="l" t="t" r="r" b="b"/>
            <a:pathLst>
              <a:path w="13237" h="18128" extrusionOk="0">
                <a:moveTo>
                  <a:pt x="7859" y="535"/>
                </a:moveTo>
                <a:lnTo>
                  <a:pt x="8030" y="560"/>
                </a:lnTo>
                <a:lnTo>
                  <a:pt x="8103" y="584"/>
                </a:lnTo>
                <a:lnTo>
                  <a:pt x="8176" y="633"/>
                </a:lnTo>
                <a:lnTo>
                  <a:pt x="8224" y="706"/>
                </a:lnTo>
                <a:lnTo>
                  <a:pt x="8273" y="779"/>
                </a:lnTo>
                <a:lnTo>
                  <a:pt x="8322" y="949"/>
                </a:lnTo>
                <a:lnTo>
                  <a:pt x="8370" y="1119"/>
                </a:lnTo>
                <a:lnTo>
                  <a:pt x="7446" y="1144"/>
                </a:lnTo>
                <a:lnTo>
                  <a:pt x="5718" y="1144"/>
                </a:lnTo>
                <a:lnTo>
                  <a:pt x="4939" y="1095"/>
                </a:lnTo>
                <a:lnTo>
                  <a:pt x="4964" y="925"/>
                </a:lnTo>
                <a:lnTo>
                  <a:pt x="5037" y="803"/>
                </a:lnTo>
                <a:lnTo>
                  <a:pt x="5085" y="754"/>
                </a:lnTo>
                <a:lnTo>
                  <a:pt x="5158" y="706"/>
                </a:lnTo>
                <a:lnTo>
                  <a:pt x="5353" y="657"/>
                </a:lnTo>
                <a:lnTo>
                  <a:pt x="5596" y="608"/>
                </a:lnTo>
                <a:lnTo>
                  <a:pt x="5864" y="584"/>
                </a:lnTo>
                <a:lnTo>
                  <a:pt x="6399" y="608"/>
                </a:lnTo>
                <a:lnTo>
                  <a:pt x="6862" y="584"/>
                </a:lnTo>
                <a:lnTo>
                  <a:pt x="7324" y="535"/>
                </a:lnTo>
                <a:close/>
                <a:moveTo>
                  <a:pt x="12750" y="2579"/>
                </a:moveTo>
                <a:lnTo>
                  <a:pt x="12702" y="2823"/>
                </a:lnTo>
                <a:lnTo>
                  <a:pt x="12020" y="2774"/>
                </a:lnTo>
                <a:lnTo>
                  <a:pt x="12750" y="2579"/>
                </a:lnTo>
                <a:close/>
                <a:moveTo>
                  <a:pt x="11728" y="1509"/>
                </a:moveTo>
                <a:lnTo>
                  <a:pt x="11534" y="1630"/>
                </a:lnTo>
                <a:lnTo>
                  <a:pt x="11363" y="1752"/>
                </a:lnTo>
                <a:lnTo>
                  <a:pt x="11266" y="1874"/>
                </a:lnTo>
                <a:lnTo>
                  <a:pt x="11242" y="1922"/>
                </a:lnTo>
                <a:lnTo>
                  <a:pt x="11266" y="1947"/>
                </a:lnTo>
                <a:lnTo>
                  <a:pt x="11315" y="1971"/>
                </a:lnTo>
                <a:lnTo>
                  <a:pt x="11388" y="1995"/>
                </a:lnTo>
                <a:lnTo>
                  <a:pt x="11509" y="1971"/>
                </a:lnTo>
                <a:lnTo>
                  <a:pt x="11631" y="1922"/>
                </a:lnTo>
                <a:lnTo>
                  <a:pt x="11753" y="1874"/>
                </a:lnTo>
                <a:lnTo>
                  <a:pt x="12410" y="1557"/>
                </a:lnTo>
                <a:lnTo>
                  <a:pt x="12483" y="1582"/>
                </a:lnTo>
                <a:lnTo>
                  <a:pt x="12556" y="1606"/>
                </a:lnTo>
                <a:lnTo>
                  <a:pt x="12264" y="1728"/>
                </a:lnTo>
                <a:lnTo>
                  <a:pt x="12020" y="1874"/>
                </a:lnTo>
                <a:lnTo>
                  <a:pt x="11874" y="1947"/>
                </a:lnTo>
                <a:lnTo>
                  <a:pt x="11607" y="2117"/>
                </a:lnTo>
                <a:lnTo>
                  <a:pt x="11485" y="2214"/>
                </a:lnTo>
                <a:lnTo>
                  <a:pt x="11412" y="2312"/>
                </a:lnTo>
                <a:lnTo>
                  <a:pt x="11363" y="2385"/>
                </a:lnTo>
                <a:lnTo>
                  <a:pt x="11363" y="2409"/>
                </a:lnTo>
                <a:lnTo>
                  <a:pt x="11363" y="2433"/>
                </a:lnTo>
                <a:lnTo>
                  <a:pt x="11436" y="2482"/>
                </a:lnTo>
                <a:lnTo>
                  <a:pt x="11534" y="2482"/>
                </a:lnTo>
                <a:lnTo>
                  <a:pt x="11631" y="2458"/>
                </a:lnTo>
                <a:lnTo>
                  <a:pt x="11728" y="2433"/>
                </a:lnTo>
                <a:lnTo>
                  <a:pt x="11923" y="2312"/>
                </a:lnTo>
                <a:lnTo>
                  <a:pt x="12045" y="2239"/>
                </a:lnTo>
                <a:lnTo>
                  <a:pt x="12410" y="2068"/>
                </a:lnTo>
                <a:lnTo>
                  <a:pt x="12775" y="1922"/>
                </a:lnTo>
                <a:lnTo>
                  <a:pt x="12775" y="2068"/>
                </a:lnTo>
                <a:lnTo>
                  <a:pt x="12799" y="2214"/>
                </a:lnTo>
                <a:lnTo>
                  <a:pt x="12483" y="2287"/>
                </a:lnTo>
                <a:lnTo>
                  <a:pt x="12215" y="2409"/>
                </a:lnTo>
                <a:lnTo>
                  <a:pt x="11947" y="2579"/>
                </a:lnTo>
                <a:lnTo>
                  <a:pt x="11704" y="2774"/>
                </a:lnTo>
                <a:lnTo>
                  <a:pt x="10828" y="2774"/>
                </a:lnTo>
                <a:lnTo>
                  <a:pt x="9952" y="2798"/>
                </a:lnTo>
                <a:lnTo>
                  <a:pt x="8322" y="2823"/>
                </a:lnTo>
                <a:lnTo>
                  <a:pt x="6716" y="2847"/>
                </a:lnTo>
                <a:lnTo>
                  <a:pt x="3358" y="2847"/>
                </a:lnTo>
                <a:lnTo>
                  <a:pt x="1728" y="2871"/>
                </a:lnTo>
                <a:lnTo>
                  <a:pt x="511" y="2871"/>
                </a:lnTo>
                <a:lnTo>
                  <a:pt x="487" y="2750"/>
                </a:lnTo>
                <a:lnTo>
                  <a:pt x="487" y="2579"/>
                </a:lnTo>
                <a:lnTo>
                  <a:pt x="487" y="2433"/>
                </a:lnTo>
                <a:lnTo>
                  <a:pt x="535" y="2287"/>
                </a:lnTo>
                <a:lnTo>
                  <a:pt x="584" y="2141"/>
                </a:lnTo>
                <a:lnTo>
                  <a:pt x="657" y="1995"/>
                </a:lnTo>
                <a:lnTo>
                  <a:pt x="730" y="1874"/>
                </a:lnTo>
                <a:lnTo>
                  <a:pt x="852" y="1801"/>
                </a:lnTo>
                <a:lnTo>
                  <a:pt x="998" y="1703"/>
                </a:lnTo>
                <a:lnTo>
                  <a:pt x="1144" y="1655"/>
                </a:lnTo>
                <a:lnTo>
                  <a:pt x="1314" y="1630"/>
                </a:lnTo>
                <a:lnTo>
                  <a:pt x="1509" y="1606"/>
                </a:lnTo>
                <a:lnTo>
                  <a:pt x="1849" y="1582"/>
                </a:lnTo>
                <a:lnTo>
                  <a:pt x="2190" y="1557"/>
                </a:lnTo>
                <a:lnTo>
                  <a:pt x="3309" y="1533"/>
                </a:lnTo>
                <a:lnTo>
                  <a:pt x="4453" y="1557"/>
                </a:lnTo>
                <a:lnTo>
                  <a:pt x="5572" y="1582"/>
                </a:lnTo>
                <a:lnTo>
                  <a:pt x="6691" y="1606"/>
                </a:lnTo>
                <a:lnTo>
                  <a:pt x="7811" y="1582"/>
                </a:lnTo>
                <a:lnTo>
                  <a:pt x="8906" y="1582"/>
                </a:lnTo>
                <a:lnTo>
                  <a:pt x="11096" y="1533"/>
                </a:lnTo>
                <a:lnTo>
                  <a:pt x="11728" y="1509"/>
                </a:lnTo>
                <a:close/>
                <a:moveTo>
                  <a:pt x="10025" y="5037"/>
                </a:moveTo>
                <a:lnTo>
                  <a:pt x="9976" y="5061"/>
                </a:lnTo>
                <a:lnTo>
                  <a:pt x="9928" y="5086"/>
                </a:lnTo>
                <a:lnTo>
                  <a:pt x="9879" y="5134"/>
                </a:lnTo>
                <a:lnTo>
                  <a:pt x="9806" y="5280"/>
                </a:lnTo>
                <a:lnTo>
                  <a:pt x="9757" y="5451"/>
                </a:lnTo>
                <a:lnTo>
                  <a:pt x="9757" y="5816"/>
                </a:lnTo>
                <a:lnTo>
                  <a:pt x="9733" y="6448"/>
                </a:lnTo>
                <a:lnTo>
                  <a:pt x="9757" y="7081"/>
                </a:lnTo>
                <a:lnTo>
                  <a:pt x="9757" y="7835"/>
                </a:lnTo>
                <a:lnTo>
                  <a:pt x="9757" y="8589"/>
                </a:lnTo>
                <a:lnTo>
                  <a:pt x="9709" y="10098"/>
                </a:lnTo>
                <a:lnTo>
                  <a:pt x="9733" y="10828"/>
                </a:lnTo>
                <a:lnTo>
                  <a:pt x="9733" y="11534"/>
                </a:lnTo>
                <a:lnTo>
                  <a:pt x="9757" y="12239"/>
                </a:lnTo>
                <a:lnTo>
                  <a:pt x="9757" y="12945"/>
                </a:lnTo>
                <a:lnTo>
                  <a:pt x="9709" y="13626"/>
                </a:lnTo>
                <a:lnTo>
                  <a:pt x="9684" y="14308"/>
                </a:lnTo>
                <a:lnTo>
                  <a:pt x="9660" y="14673"/>
                </a:lnTo>
                <a:lnTo>
                  <a:pt x="9684" y="15013"/>
                </a:lnTo>
                <a:lnTo>
                  <a:pt x="9733" y="15743"/>
                </a:lnTo>
                <a:lnTo>
                  <a:pt x="9757" y="15840"/>
                </a:lnTo>
                <a:lnTo>
                  <a:pt x="9830" y="15913"/>
                </a:lnTo>
                <a:lnTo>
                  <a:pt x="9903" y="15962"/>
                </a:lnTo>
                <a:lnTo>
                  <a:pt x="9976" y="15986"/>
                </a:lnTo>
                <a:lnTo>
                  <a:pt x="10074" y="15962"/>
                </a:lnTo>
                <a:lnTo>
                  <a:pt x="10147" y="15913"/>
                </a:lnTo>
                <a:lnTo>
                  <a:pt x="10195" y="15840"/>
                </a:lnTo>
                <a:lnTo>
                  <a:pt x="10220" y="15743"/>
                </a:lnTo>
                <a:lnTo>
                  <a:pt x="10195" y="15111"/>
                </a:lnTo>
                <a:lnTo>
                  <a:pt x="10171" y="14502"/>
                </a:lnTo>
                <a:lnTo>
                  <a:pt x="10171" y="14137"/>
                </a:lnTo>
                <a:lnTo>
                  <a:pt x="10195" y="13797"/>
                </a:lnTo>
                <a:lnTo>
                  <a:pt x="10244" y="13115"/>
                </a:lnTo>
                <a:lnTo>
                  <a:pt x="10268" y="12410"/>
                </a:lnTo>
                <a:lnTo>
                  <a:pt x="10268" y="11704"/>
                </a:lnTo>
                <a:lnTo>
                  <a:pt x="10244" y="10998"/>
                </a:lnTo>
                <a:lnTo>
                  <a:pt x="10220" y="10293"/>
                </a:lnTo>
                <a:lnTo>
                  <a:pt x="10220" y="9587"/>
                </a:lnTo>
                <a:lnTo>
                  <a:pt x="10244" y="8881"/>
                </a:lnTo>
                <a:lnTo>
                  <a:pt x="10268" y="8151"/>
                </a:lnTo>
                <a:lnTo>
                  <a:pt x="10268" y="7446"/>
                </a:lnTo>
                <a:lnTo>
                  <a:pt x="10244" y="6327"/>
                </a:lnTo>
                <a:lnTo>
                  <a:pt x="10220" y="5232"/>
                </a:lnTo>
                <a:lnTo>
                  <a:pt x="10220" y="5159"/>
                </a:lnTo>
                <a:lnTo>
                  <a:pt x="10171" y="5110"/>
                </a:lnTo>
                <a:lnTo>
                  <a:pt x="10147" y="5061"/>
                </a:lnTo>
                <a:lnTo>
                  <a:pt x="10098" y="5061"/>
                </a:lnTo>
                <a:lnTo>
                  <a:pt x="10025" y="5037"/>
                </a:lnTo>
                <a:close/>
                <a:moveTo>
                  <a:pt x="3163" y="5110"/>
                </a:moveTo>
                <a:lnTo>
                  <a:pt x="3090" y="5159"/>
                </a:lnTo>
                <a:lnTo>
                  <a:pt x="3066" y="5207"/>
                </a:lnTo>
                <a:lnTo>
                  <a:pt x="3042" y="5256"/>
                </a:lnTo>
                <a:lnTo>
                  <a:pt x="2993" y="5694"/>
                </a:lnTo>
                <a:lnTo>
                  <a:pt x="2969" y="5937"/>
                </a:lnTo>
                <a:lnTo>
                  <a:pt x="2944" y="6156"/>
                </a:lnTo>
                <a:lnTo>
                  <a:pt x="2944" y="6911"/>
                </a:lnTo>
                <a:lnTo>
                  <a:pt x="2969" y="7665"/>
                </a:lnTo>
                <a:lnTo>
                  <a:pt x="2944" y="9052"/>
                </a:lnTo>
                <a:lnTo>
                  <a:pt x="2944" y="10463"/>
                </a:lnTo>
                <a:lnTo>
                  <a:pt x="2944" y="11777"/>
                </a:lnTo>
                <a:lnTo>
                  <a:pt x="2944" y="13115"/>
                </a:lnTo>
                <a:lnTo>
                  <a:pt x="2993" y="15767"/>
                </a:lnTo>
                <a:lnTo>
                  <a:pt x="2993" y="15889"/>
                </a:lnTo>
                <a:lnTo>
                  <a:pt x="3066" y="15962"/>
                </a:lnTo>
                <a:lnTo>
                  <a:pt x="3139" y="16011"/>
                </a:lnTo>
                <a:lnTo>
                  <a:pt x="3334" y="16011"/>
                </a:lnTo>
                <a:lnTo>
                  <a:pt x="3407" y="15962"/>
                </a:lnTo>
                <a:lnTo>
                  <a:pt x="3455" y="15889"/>
                </a:lnTo>
                <a:lnTo>
                  <a:pt x="3480" y="15767"/>
                </a:lnTo>
                <a:lnTo>
                  <a:pt x="3480" y="14405"/>
                </a:lnTo>
                <a:lnTo>
                  <a:pt x="3455" y="13018"/>
                </a:lnTo>
                <a:lnTo>
                  <a:pt x="3431" y="11655"/>
                </a:lnTo>
                <a:lnTo>
                  <a:pt x="3431" y="10268"/>
                </a:lnTo>
                <a:lnTo>
                  <a:pt x="3431" y="8881"/>
                </a:lnTo>
                <a:lnTo>
                  <a:pt x="3431" y="7470"/>
                </a:lnTo>
                <a:lnTo>
                  <a:pt x="3407" y="5962"/>
                </a:lnTo>
                <a:lnTo>
                  <a:pt x="3407" y="5572"/>
                </a:lnTo>
                <a:lnTo>
                  <a:pt x="3382" y="5378"/>
                </a:lnTo>
                <a:lnTo>
                  <a:pt x="3334" y="5183"/>
                </a:lnTo>
                <a:lnTo>
                  <a:pt x="3309" y="5134"/>
                </a:lnTo>
                <a:lnTo>
                  <a:pt x="3261" y="5110"/>
                </a:lnTo>
                <a:close/>
                <a:moveTo>
                  <a:pt x="6716" y="5037"/>
                </a:moveTo>
                <a:lnTo>
                  <a:pt x="6667" y="5061"/>
                </a:lnTo>
                <a:lnTo>
                  <a:pt x="6643" y="5086"/>
                </a:lnTo>
                <a:lnTo>
                  <a:pt x="6570" y="5159"/>
                </a:lnTo>
                <a:lnTo>
                  <a:pt x="6521" y="5232"/>
                </a:lnTo>
                <a:lnTo>
                  <a:pt x="6472" y="5402"/>
                </a:lnTo>
                <a:lnTo>
                  <a:pt x="6448" y="5572"/>
                </a:lnTo>
                <a:lnTo>
                  <a:pt x="6448" y="5743"/>
                </a:lnTo>
                <a:lnTo>
                  <a:pt x="6424" y="7129"/>
                </a:lnTo>
                <a:lnTo>
                  <a:pt x="6399" y="8711"/>
                </a:lnTo>
                <a:lnTo>
                  <a:pt x="6375" y="10293"/>
                </a:lnTo>
                <a:lnTo>
                  <a:pt x="6351" y="11801"/>
                </a:lnTo>
                <a:lnTo>
                  <a:pt x="6351" y="12556"/>
                </a:lnTo>
                <a:lnTo>
                  <a:pt x="6302" y="13310"/>
                </a:lnTo>
                <a:lnTo>
                  <a:pt x="6229" y="13967"/>
                </a:lnTo>
                <a:lnTo>
                  <a:pt x="6205" y="14600"/>
                </a:lnTo>
                <a:lnTo>
                  <a:pt x="6180" y="14940"/>
                </a:lnTo>
                <a:lnTo>
                  <a:pt x="6205" y="15257"/>
                </a:lnTo>
                <a:lnTo>
                  <a:pt x="6229" y="15573"/>
                </a:lnTo>
                <a:lnTo>
                  <a:pt x="6278" y="15889"/>
                </a:lnTo>
                <a:lnTo>
                  <a:pt x="6326" y="16011"/>
                </a:lnTo>
                <a:lnTo>
                  <a:pt x="6375" y="16059"/>
                </a:lnTo>
                <a:lnTo>
                  <a:pt x="6472" y="16084"/>
                </a:lnTo>
                <a:lnTo>
                  <a:pt x="6570" y="16084"/>
                </a:lnTo>
                <a:lnTo>
                  <a:pt x="6643" y="16035"/>
                </a:lnTo>
                <a:lnTo>
                  <a:pt x="6716" y="15962"/>
                </a:lnTo>
                <a:lnTo>
                  <a:pt x="6764" y="15865"/>
                </a:lnTo>
                <a:lnTo>
                  <a:pt x="6764" y="15767"/>
                </a:lnTo>
                <a:lnTo>
                  <a:pt x="6716" y="15451"/>
                </a:lnTo>
                <a:lnTo>
                  <a:pt x="6691" y="15159"/>
                </a:lnTo>
                <a:lnTo>
                  <a:pt x="6691" y="14843"/>
                </a:lnTo>
                <a:lnTo>
                  <a:pt x="6691" y="14551"/>
                </a:lnTo>
                <a:lnTo>
                  <a:pt x="6740" y="13918"/>
                </a:lnTo>
                <a:lnTo>
                  <a:pt x="6789" y="13310"/>
                </a:lnTo>
                <a:lnTo>
                  <a:pt x="6837" y="12604"/>
                </a:lnTo>
                <a:lnTo>
                  <a:pt x="6862" y="11899"/>
                </a:lnTo>
                <a:lnTo>
                  <a:pt x="6886" y="10487"/>
                </a:lnTo>
                <a:lnTo>
                  <a:pt x="6910" y="7494"/>
                </a:lnTo>
                <a:lnTo>
                  <a:pt x="6935" y="6351"/>
                </a:lnTo>
                <a:lnTo>
                  <a:pt x="6935" y="5767"/>
                </a:lnTo>
                <a:lnTo>
                  <a:pt x="6910" y="5207"/>
                </a:lnTo>
                <a:lnTo>
                  <a:pt x="6862" y="5110"/>
                </a:lnTo>
                <a:lnTo>
                  <a:pt x="6813" y="5061"/>
                </a:lnTo>
                <a:lnTo>
                  <a:pt x="6716" y="5037"/>
                </a:lnTo>
                <a:close/>
                <a:moveTo>
                  <a:pt x="11704" y="3309"/>
                </a:moveTo>
                <a:lnTo>
                  <a:pt x="11655" y="3382"/>
                </a:lnTo>
                <a:lnTo>
                  <a:pt x="11290" y="3699"/>
                </a:lnTo>
                <a:lnTo>
                  <a:pt x="11144" y="3869"/>
                </a:lnTo>
                <a:lnTo>
                  <a:pt x="11096" y="3966"/>
                </a:lnTo>
                <a:lnTo>
                  <a:pt x="11047" y="4064"/>
                </a:lnTo>
                <a:lnTo>
                  <a:pt x="11071" y="4137"/>
                </a:lnTo>
                <a:lnTo>
                  <a:pt x="11120" y="4161"/>
                </a:lnTo>
                <a:lnTo>
                  <a:pt x="11217" y="4161"/>
                </a:lnTo>
                <a:lnTo>
                  <a:pt x="11315" y="4112"/>
                </a:lnTo>
                <a:lnTo>
                  <a:pt x="11485" y="4015"/>
                </a:lnTo>
                <a:lnTo>
                  <a:pt x="11655" y="3893"/>
                </a:lnTo>
                <a:lnTo>
                  <a:pt x="11801" y="3747"/>
                </a:lnTo>
                <a:lnTo>
                  <a:pt x="12020" y="3553"/>
                </a:lnTo>
                <a:lnTo>
                  <a:pt x="12142" y="3455"/>
                </a:lnTo>
                <a:lnTo>
                  <a:pt x="12239" y="3334"/>
                </a:lnTo>
                <a:lnTo>
                  <a:pt x="12264" y="3334"/>
                </a:lnTo>
                <a:lnTo>
                  <a:pt x="12264" y="3382"/>
                </a:lnTo>
                <a:lnTo>
                  <a:pt x="12239" y="3431"/>
                </a:lnTo>
                <a:lnTo>
                  <a:pt x="12239" y="3480"/>
                </a:lnTo>
                <a:lnTo>
                  <a:pt x="12239" y="3553"/>
                </a:lnTo>
                <a:lnTo>
                  <a:pt x="12239" y="3674"/>
                </a:lnTo>
                <a:lnTo>
                  <a:pt x="12239" y="3893"/>
                </a:lnTo>
                <a:lnTo>
                  <a:pt x="12118" y="3966"/>
                </a:lnTo>
                <a:lnTo>
                  <a:pt x="11996" y="4064"/>
                </a:lnTo>
                <a:lnTo>
                  <a:pt x="11777" y="4258"/>
                </a:lnTo>
                <a:lnTo>
                  <a:pt x="11509" y="4526"/>
                </a:lnTo>
                <a:lnTo>
                  <a:pt x="11412" y="4672"/>
                </a:lnTo>
                <a:lnTo>
                  <a:pt x="11363" y="4745"/>
                </a:lnTo>
                <a:lnTo>
                  <a:pt x="11339" y="4818"/>
                </a:lnTo>
                <a:lnTo>
                  <a:pt x="11363" y="4867"/>
                </a:lnTo>
                <a:lnTo>
                  <a:pt x="11388" y="4891"/>
                </a:lnTo>
                <a:lnTo>
                  <a:pt x="11461" y="4891"/>
                </a:lnTo>
                <a:lnTo>
                  <a:pt x="11534" y="4867"/>
                </a:lnTo>
                <a:lnTo>
                  <a:pt x="11680" y="4794"/>
                </a:lnTo>
                <a:lnTo>
                  <a:pt x="11899" y="4575"/>
                </a:lnTo>
                <a:lnTo>
                  <a:pt x="12264" y="4307"/>
                </a:lnTo>
                <a:lnTo>
                  <a:pt x="12264" y="4356"/>
                </a:lnTo>
                <a:lnTo>
                  <a:pt x="12264" y="4648"/>
                </a:lnTo>
                <a:lnTo>
                  <a:pt x="12215" y="4672"/>
                </a:lnTo>
                <a:lnTo>
                  <a:pt x="11826" y="4988"/>
                </a:lnTo>
                <a:lnTo>
                  <a:pt x="11655" y="5134"/>
                </a:lnTo>
                <a:lnTo>
                  <a:pt x="11485" y="5280"/>
                </a:lnTo>
                <a:lnTo>
                  <a:pt x="11339" y="5426"/>
                </a:lnTo>
                <a:lnTo>
                  <a:pt x="11217" y="5597"/>
                </a:lnTo>
                <a:lnTo>
                  <a:pt x="11217" y="5621"/>
                </a:lnTo>
                <a:lnTo>
                  <a:pt x="11217" y="5645"/>
                </a:lnTo>
                <a:lnTo>
                  <a:pt x="11242" y="5670"/>
                </a:lnTo>
                <a:lnTo>
                  <a:pt x="11266" y="5670"/>
                </a:lnTo>
                <a:lnTo>
                  <a:pt x="11728" y="5475"/>
                </a:lnTo>
                <a:lnTo>
                  <a:pt x="11947" y="5353"/>
                </a:lnTo>
                <a:lnTo>
                  <a:pt x="12142" y="5232"/>
                </a:lnTo>
                <a:lnTo>
                  <a:pt x="12264" y="5159"/>
                </a:lnTo>
                <a:lnTo>
                  <a:pt x="12264" y="5451"/>
                </a:lnTo>
                <a:lnTo>
                  <a:pt x="12118" y="5499"/>
                </a:lnTo>
                <a:lnTo>
                  <a:pt x="11972" y="5572"/>
                </a:lnTo>
                <a:lnTo>
                  <a:pt x="11704" y="5767"/>
                </a:lnTo>
                <a:lnTo>
                  <a:pt x="11582" y="5864"/>
                </a:lnTo>
                <a:lnTo>
                  <a:pt x="11436" y="5986"/>
                </a:lnTo>
                <a:lnTo>
                  <a:pt x="11315" y="6108"/>
                </a:lnTo>
                <a:lnTo>
                  <a:pt x="11290" y="6181"/>
                </a:lnTo>
                <a:lnTo>
                  <a:pt x="11266" y="6278"/>
                </a:lnTo>
                <a:lnTo>
                  <a:pt x="11290" y="6302"/>
                </a:lnTo>
                <a:lnTo>
                  <a:pt x="11315" y="6327"/>
                </a:lnTo>
                <a:lnTo>
                  <a:pt x="11412" y="6351"/>
                </a:lnTo>
                <a:lnTo>
                  <a:pt x="11485" y="6327"/>
                </a:lnTo>
                <a:lnTo>
                  <a:pt x="11631" y="6278"/>
                </a:lnTo>
                <a:lnTo>
                  <a:pt x="11899" y="6083"/>
                </a:lnTo>
                <a:lnTo>
                  <a:pt x="12093" y="5962"/>
                </a:lnTo>
                <a:lnTo>
                  <a:pt x="12264" y="5840"/>
                </a:lnTo>
                <a:lnTo>
                  <a:pt x="12264" y="6302"/>
                </a:lnTo>
                <a:lnTo>
                  <a:pt x="12045" y="6400"/>
                </a:lnTo>
                <a:lnTo>
                  <a:pt x="11850" y="6546"/>
                </a:lnTo>
                <a:lnTo>
                  <a:pt x="11509" y="6838"/>
                </a:lnTo>
                <a:lnTo>
                  <a:pt x="11436" y="6911"/>
                </a:lnTo>
                <a:lnTo>
                  <a:pt x="11339" y="7032"/>
                </a:lnTo>
                <a:lnTo>
                  <a:pt x="11290" y="7105"/>
                </a:lnTo>
                <a:lnTo>
                  <a:pt x="11266" y="7178"/>
                </a:lnTo>
                <a:lnTo>
                  <a:pt x="11266" y="7227"/>
                </a:lnTo>
                <a:lnTo>
                  <a:pt x="11315" y="7251"/>
                </a:lnTo>
                <a:lnTo>
                  <a:pt x="11388" y="7275"/>
                </a:lnTo>
                <a:lnTo>
                  <a:pt x="11461" y="7275"/>
                </a:lnTo>
                <a:lnTo>
                  <a:pt x="11607" y="7227"/>
                </a:lnTo>
                <a:lnTo>
                  <a:pt x="11753" y="7154"/>
                </a:lnTo>
                <a:lnTo>
                  <a:pt x="11874" y="7057"/>
                </a:lnTo>
                <a:lnTo>
                  <a:pt x="12239" y="6813"/>
                </a:lnTo>
                <a:lnTo>
                  <a:pt x="12239" y="7275"/>
                </a:lnTo>
                <a:lnTo>
                  <a:pt x="12142" y="7324"/>
                </a:lnTo>
                <a:lnTo>
                  <a:pt x="12069" y="7397"/>
                </a:lnTo>
                <a:lnTo>
                  <a:pt x="11923" y="7543"/>
                </a:lnTo>
                <a:lnTo>
                  <a:pt x="11655" y="7786"/>
                </a:lnTo>
                <a:lnTo>
                  <a:pt x="11363" y="8005"/>
                </a:lnTo>
                <a:lnTo>
                  <a:pt x="11315" y="8054"/>
                </a:lnTo>
                <a:lnTo>
                  <a:pt x="11315" y="8078"/>
                </a:lnTo>
                <a:lnTo>
                  <a:pt x="11315" y="8127"/>
                </a:lnTo>
                <a:lnTo>
                  <a:pt x="11315" y="8176"/>
                </a:lnTo>
                <a:lnTo>
                  <a:pt x="11339" y="8200"/>
                </a:lnTo>
                <a:lnTo>
                  <a:pt x="11388" y="8224"/>
                </a:lnTo>
                <a:lnTo>
                  <a:pt x="11436" y="8249"/>
                </a:lnTo>
                <a:lnTo>
                  <a:pt x="11485" y="8224"/>
                </a:lnTo>
                <a:lnTo>
                  <a:pt x="11631" y="8151"/>
                </a:lnTo>
                <a:lnTo>
                  <a:pt x="11777" y="8054"/>
                </a:lnTo>
                <a:lnTo>
                  <a:pt x="12045" y="7859"/>
                </a:lnTo>
                <a:lnTo>
                  <a:pt x="12239" y="7689"/>
                </a:lnTo>
                <a:lnTo>
                  <a:pt x="12215" y="8224"/>
                </a:lnTo>
                <a:lnTo>
                  <a:pt x="12069" y="8322"/>
                </a:lnTo>
                <a:lnTo>
                  <a:pt x="11947" y="8443"/>
                </a:lnTo>
                <a:lnTo>
                  <a:pt x="11777" y="8565"/>
                </a:lnTo>
                <a:lnTo>
                  <a:pt x="11631" y="8735"/>
                </a:lnTo>
                <a:lnTo>
                  <a:pt x="11509" y="8881"/>
                </a:lnTo>
                <a:lnTo>
                  <a:pt x="11412" y="9076"/>
                </a:lnTo>
                <a:lnTo>
                  <a:pt x="11388" y="9125"/>
                </a:lnTo>
                <a:lnTo>
                  <a:pt x="11412" y="9149"/>
                </a:lnTo>
                <a:lnTo>
                  <a:pt x="11461" y="9173"/>
                </a:lnTo>
                <a:lnTo>
                  <a:pt x="11509" y="9149"/>
                </a:lnTo>
                <a:lnTo>
                  <a:pt x="11801" y="8906"/>
                </a:lnTo>
                <a:lnTo>
                  <a:pt x="12118" y="8662"/>
                </a:lnTo>
                <a:lnTo>
                  <a:pt x="12215" y="8614"/>
                </a:lnTo>
                <a:lnTo>
                  <a:pt x="12215" y="8906"/>
                </a:lnTo>
                <a:lnTo>
                  <a:pt x="12020" y="9052"/>
                </a:lnTo>
                <a:lnTo>
                  <a:pt x="11850" y="9198"/>
                </a:lnTo>
                <a:lnTo>
                  <a:pt x="11680" y="9344"/>
                </a:lnTo>
                <a:lnTo>
                  <a:pt x="11509" y="9490"/>
                </a:lnTo>
                <a:lnTo>
                  <a:pt x="11436" y="9587"/>
                </a:lnTo>
                <a:lnTo>
                  <a:pt x="11363" y="9684"/>
                </a:lnTo>
                <a:lnTo>
                  <a:pt x="11266" y="9903"/>
                </a:lnTo>
                <a:lnTo>
                  <a:pt x="11242" y="9952"/>
                </a:lnTo>
                <a:lnTo>
                  <a:pt x="11266" y="9976"/>
                </a:lnTo>
                <a:lnTo>
                  <a:pt x="11315" y="10001"/>
                </a:lnTo>
                <a:lnTo>
                  <a:pt x="11363" y="9976"/>
                </a:lnTo>
                <a:lnTo>
                  <a:pt x="11534" y="9879"/>
                </a:lnTo>
                <a:lnTo>
                  <a:pt x="11704" y="9757"/>
                </a:lnTo>
                <a:lnTo>
                  <a:pt x="12045" y="9490"/>
                </a:lnTo>
                <a:lnTo>
                  <a:pt x="12191" y="9392"/>
                </a:lnTo>
                <a:lnTo>
                  <a:pt x="12191" y="9611"/>
                </a:lnTo>
                <a:lnTo>
                  <a:pt x="11874" y="9879"/>
                </a:lnTo>
                <a:lnTo>
                  <a:pt x="11582" y="10122"/>
                </a:lnTo>
                <a:lnTo>
                  <a:pt x="11436" y="10268"/>
                </a:lnTo>
                <a:lnTo>
                  <a:pt x="11339" y="10439"/>
                </a:lnTo>
                <a:lnTo>
                  <a:pt x="11315" y="10487"/>
                </a:lnTo>
                <a:lnTo>
                  <a:pt x="11339" y="10512"/>
                </a:lnTo>
                <a:lnTo>
                  <a:pt x="11363" y="10536"/>
                </a:lnTo>
                <a:lnTo>
                  <a:pt x="11412" y="10560"/>
                </a:lnTo>
                <a:lnTo>
                  <a:pt x="11607" y="10487"/>
                </a:lnTo>
                <a:lnTo>
                  <a:pt x="11801" y="10390"/>
                </a:lnTo>
                <a:lnTo>
                  <a:pt x="12142" y="10171"/>
                </a:lnTo>
                <a:lnTo>
                  <a:pt x="12191" y="10147"/>
                </a:lnTo>
                <a:lnTo>
                  <a:pt x="12166" y="10536"/>
                </a:lnTo>
                <a:lnTo>
                  <a:pt x="12020" y="10682"/>
                </a:lnTo>
                <a:lnTo>
                  <a:pt x="11850" y="10852"/>
                </a:lnTo>
                <a:lnTo>
                  <a:pt x="11704" y="10998"/>
                </a:lnTo>
                <a:lnTo>
                  <a:pt x="11412" y="11339"/>
                </a:lnTo>
                <a:lnTo>
                  <a:pt x="11412" y="11388"/>
                </a:lnTo>
                <a:lnTo>
                  <a:pt x="11412" y="11412"/>
                </a:lnTo>
                <a:lnTo>
                  <a:pt x="11436" y="11436"/>
                </a:lnTo>
                <a:lnTo>
                  <a:pt x="11485" y="11436"/>
                </a:lnTo>
                <a:lnTo>
                  <a:pt x="11826" y="11242"/>
                </a:lnTo>
                <a:lnTo>
                  <a:pt x="11972" y="11120"/>
                </a:lnTo>
                <a:lnTo>
                  <a:pt x="12118" y="10998"/>
                </a:lnTo>
                <a:lnTo>
                  <a:pt x="12166" y="10974"/>
                </a:lnTo>
                <a:lnTo>
                  <a:pt x="12166" y="11412"/>
                </a:lnTo>
                <a:lnTo>
                  <a:pt x="11972" y="11607"/>
                </a:lnTo>
                <a:lnTo>
                  <a:pt x="11826" y="11753"/>
                </a:lnTo>
                <a:lnTo>
                  <a:pt x="11704" y="11923"/>
                </a:lnTo>
                <a:lnTo>
                  <a:pt x="11582" y="12093"/>
                </a:lnTo>
                <a:lnTo>
                  <a:pt x="11485" y="12264"/>
                </a:lnTo>
                <a:lnTo>
                  <a:pt x="11485" y="12288"/>
                </a:lnTo>
                <a:lnTo>
                  <a:pt x="11509" y="12312"/>
                </a:lnTo>
                <a:lnTo>
                  <a:pt x="11534" y="12337"/>
                </a:lnTo>
                <a:lnTo>
                  <a:pt x="11558" y="12337"/>
                </a:lnTo>
                <a:lnTo>
                  <a:pt x="11728" y="12239"/>
                </a:lnTo>
                <a:lnTo>
                  <a:pt x="11899" y="12142"/>
                </a:lnTo>
                <a:lnTo>
                  <a:pt x="12191" y="11923"/>
                </a:lnTo>
                <a:lnTo>
                  <a:pt x="12215" y="12142"/>
                </a:lnTo>
                <a:lnTo>
                  <a:pt x="11972" y="12361"/>
                </a:lnTo>
                <a:lnTo>
                  <a:pt x="11655" y="12702"/>
                </a:lnTo>
                <a:lnTo>
                  <a:pt x="11509" y="12872"/>
                </a:lnTo>
                <a:lnTo>
                  <a:pt x="11388" y="13042"/>
                </a:lnTo>
                <a:lnTo>
                  <a:pt x="11363" y="13091"/>
                </a:lnTo>
                <a:lnTo>
                  <a:pt x="11388" y="13115"/>
                </a:lnTo>
                <a:lnTo>
                  <a:pt x="11412" y="13140"/>
                </a:lnTo>
                <a:lnTo>
                  <a:pt x="11436" y="13140"/>
                </a:lnTo>
                <a:lnTo>
                  <a:pt x="11631" y="13091"/>
                </a:lnTo>
                <a:lnTo>
                  <a:pt x="11801" y="12994"/>
                </a:lnTo>
                <a:lnTo>
                  <a:pt x="11972" y="12872"/>
                </a:lnTo>
                <a:lnTo>
                  <a:pt x="12118" y="12726"/>
                </a:lnTo>
                <a:lnTo>
                  <a:pt x="12239" y="12629"/>
                </a:lnTo>
                <a:lnTo>
                  <a:pt x="12239" y="12921"/>
                </a:lnTo>
                <a:lnTo>
                  <a:pt x="12191" y="12969"/>
                </a:lnTo>
                <a:lnTo>
                  <a:pt x="11996" y="13115"/>
                </a:lnTo>
                <a:lnTo>
                  <a:pt x="11801" y="13261"/>
                </a:lnTo>
                <a:lnTo>
                  <a:pt x="11436" y="13529"/>
                </a:lnTo>
                <a:lnTo>
                  <a:pt x="11266" y="13675"/>
                </a:lnTo>
                <a:lnTo>
                  <a:pt x="11120" y="13845"/>
                </a:lnTo>
                <a:lnTo>
                  <a:pt x="11120" y="13870"/>
                </a:lnTo>
                <a:lnTo>
                  <a:pt x="11120" y="13918"/>
                </a:lnTo>
                <a:lnTo>
                  <a:pt x="11193" y="13918"/>
                </a:lnTo>
                <a:lnTo>
                  <a:pt x="11631" y="13748"/>
                </a:lnTo>
                <a:lnTo>
                  <a:pt x="12045" y="13553"/>
                </a:lnTo>
                <a:lnTo>
                  <a:pt x="12288" y="13432"/>
                </a:lnTo>
                <a:lnTo>
                  <a:pt x="12288" y="13797"/>
                </a:lnTo>
                <a:lnTo>
                  <a:pt x="12239" y="13845"/>
                </a:lnTo>
                <a:lnTo>
                  <a:pt x="11923" y="14137"/>
                </a:lnTo>
                <a:lnTo>
                  <a:pt x="11680" y="14356"/>
                </a:lnTo>
                <a:lnTo>
                  <a:pt x="11436" y="14575"/>
                </a:lnTo>
                <a:lnTo>
                  <a:pt x="11436" y="14624"/>
                </a:lnTo>
                <a:lnTo>
                  <a:pt x="11461" y="14673"/>
                </a:lnTo>
                <a:lnTo>
                  <a:pt x="11631" y="14673"/>
                </a:lnTo>
                <a:lnTo>
                  <a:pt x="11801" y="14624"/>
                </a:lnTo>
                <a:lnTo>
                  <a:pt x="11947" y="14551"/>
                </a:lnTo>
                <a:lnTo>
                  <a:pt x="12069" y="14454"/>
                </a:lnTo>
                <a:lnTo>
                  <a:pt x="12312" y="14283"/>
                </a:lnTo>
                <a:lnTo>
                  <a:pt x="12312" y="14502"/>
                </a:lnTo>
                <a:lnTo>
                  <a:pt x="12215" y="14575"/>
                </a:lnTo>
                <a:lnTo>
                  <a:pt x="12118" y="14673"/>
                </a:lnTo>
                <a:lnTo>
                  <a:pt x="11947" y="14843"/>
                </a:lnTo>
                <a:lnTo>
                  <a:pt x="11582" y="15159"/>
                </a:lnTo>
                <a:lnTo>
                  <a:pt x="11217" y="15475"/>
                </a:lnTo>
                <a:lnTo>
                  <a:pt x="11193" y="15500"/>
                </a:lnTo>
                <a:lnTo>
                  <a:pt x="11217" y="15548"/>
                </a:lnTo>
                <a:lnTo>
                  <a:pt x="11266" y="15597"/>
                </a:lnTo>
                <a:lnTo>
                  <a:pt x="11315" y="15597"/>
                </a:lnTo>
                <a:lnTo>
                  <a:pt x="11509" y="15524"/>
                </a:lnTo>
                <a:lnTo>
                  <a:pt x="11704" y="15427"/>
                </a:lnTo>
                <a:lnTo>
                  <a:pt x="11874" y="15305"/>
                </a:lnTo>
                <a:lnTo>
                  <a:pt x="12045" y="15159"/>
                </a:lnTo>
                <a:lnTo>
                  <a:pt x="12312" y="14916"/>
                </a:lnTo>
                <a:lnTo>
                  <a:pt x="12312" y="15451"/>
                </a:lnTo>
                <a:lnTo>
                  <a:pt x="12215" y="15500"/>
                </a:lnTo>
                <a:lnTo>
                  <a:pt x="12118" y="15573"/>
                </a:lnTo>
                <a:lnTo>
                  <a:pt x="11947" y="15719"/>
                </a:lnTo>
                <a:lnTo>
                  <a:pt x="11339" y="16230"/>
                </a:lnTo>
                <a:lnTo>
                  <a:pt x="11315" y="16278"/>
                </a:lnTo>
                <a:lnTo>
                  <a:pt x="11339" y="16327"/>
                </a:lnTo>
                <a:lnTo>
                  <a:pt x="11388" y="16376"/>
                </a:lnTo>
                <a:lnTo>
                  <a:pt x="11436" y="16351"/>
                </a:lnTo>
                <a:lnTo>
                  <a:pt x="11801" y="16132"/>
                </a:lnTo>
                <a:lnTo>
                  <a:pt x="12166" y="15913"/>
                </a:lnTo>
                <a:lnTo>
                  <a:pt x="12312" y="15816"/>
                </a:lnTo>
                <a:lnTo>
                  <a:pt x="12288" y="16084"/>
                </a:lnTo>
                <a:lnTo>
                  <a:pt x="12118" y="16254"/>
                </a:lnTo>
                <a:lnTo>
                  <a:pt x="11923" y="16400"/>
                </a:lnTo>
                <a:lnTo>
                  <a:pt x="11582" y="16595"/>
                </a:lnTo>
                <a:lnTo>
                  <a:pt x="11217" y="16789"/>
                </a:lnTo>
                <a:lnTo>
                  <a:pt x="11193" y="16814"/>
                </a:lnTo>
                <a:lnTo>
                  <a:pt x="11169" y="16838"/>
                </a:lnTo>
                <a:lnTo>
                  <a:pt x="11193" y="16935"/>
                </a:lnTo>
                <a:lnTo>
                  <a:pt x="11242" y="16984"/>
                </a:lnTo>
                <a:lnTo>
                  <a:pt x="11315" y="16984"/>
                </a:lnTo>
                <a:lnTo>
                  <a:pt x="11704" y="16838"/>
                </a:lnTo>
                <a:lnTo>
                  <a:pt x="12093" y="16668"/>
                </a:lnTo>
                <a:lnTo>
                  <a:pt x="12264" y="16546"/>
                </a:lnTo>
                <a:lnTo>
                  <a:pt x="12264" y="16643"/>
                </a:lnTo>
                <a:lnTo>
                  <a:pt x="12093" y="16765"/>
                </a:lnTo>
                <a:lnTo>
                  <a:pt x="11972" y="16887"/>
                </a:lnTo>
                <a:lnTo>
                  <a:pt x="11680" y="17106"/>
                </a:lnTo>
                <a:lnTo>
                  <a:pt x="11582" y="17203"/>
                </a:lnTo>
                <a:lnTo>
                  <a:pt x="11509" y="17252"/>
                </a:lnTo>
                <a:lnTo>
                  <a:pt x="11461" y="17276"/>
                </a:lnTo>
                <a:lnTo>
                  <a:pt x="11412" y="17300"/>
                </a:lnTo>
                <a:lnTo>
                  <a:pt x="11412" y="17325"/>
                </a:lnTo>
                <a:lnTo>
                  <a:pt x="11412" y="17349"/>
                </a:lnTo>
                <a:lnTo>
                  <a:pt x="11436" y="17398"/>
                </a:lnTo>
                <a:lnTo>
                  <a:pt x="11509" y="17398"/>
                </a:lnTo>
                <a:lnTo>
                  <a:pt x="11582" y="17422"/>
                </a:lnTo>
                <a:lnTo>
                  <a:pt x="11728" y="17398"/>
                </a:lnTo>
                <a:lnTo>
                  <a:pt x="11874" y="17325"/>
                </a:lnTo>
                <a:lnTo>
                  <a:pt x="12020" y="17252"/>
                </a:lnTo>
                <a:lnTo>
                  <a:pt x="12191" y="17154"/>
                </a:lnTo>
                <a:lnTo>
                  <a:pt x="12118" y="17398"/>
                </a:lnTo>
                <a:lnTo>
                  <a:pt x="12069" y="17471"/>
                </a:lnTo>
                <a:lnTo>
                  <a:pt x="12020" y="17544"/>
                </a:lnTo>
                <a:lnTo>
                  <a:pt x="11996" y="17544"/>
                </a:lnTo>
                <a:lnTo>
                  <a:pt x="10414" y="17568"/>
                </a:lnTo>
                <a:lnTo>
                  <a:pt x="8857" y="17592"/>
                </a:lnTo>
                <a:lnTo>
                  <a:pt x="7300" y="17617"/>
                </a:lnTo>
                <a:lnTo>
                  <a:pt x="5718" y="17641"/>
                </a:lnTo>
                <a:lnTo>
                  <a:pt x="4064" y="17617"/>
                </a:lnTo>
                <a:lnTo>
                  <a:pt x="2385" y="17592"/>
                </a:lnTo>
                <a:lnTo>
                  <a:pt x="1874" y="17592"/>
                </a:lnTo>
                <a:lnTo>
                  <a:pt x="1630" y="17568"/>
                </a:lnTo>
                <a:lnTo>
                  <a:pt x="1509" y="17519"/>
                </a:lnTo>
                <a:lnTo>
                  <a:pt x="1387" y="17471"/>
                </a:lnTo>
                <a:lnTo>
                  <a:pt x="1314" y="17422"/>
                </a:lnTo>
                <a:lnTo>
                  <a:pt x="1241" y="17373"/>
                </a:lnTo>
                <a:lnTo>
                  <a:pt x="1144" y="17227"/>
                </a:lnTo>
                <a:lnTo>
                  <a:pt x="1095" y="17033"/>
                </a:lnTo>
                <a:lnTo>
                  <a:pt x="1071" y="16838"/>
                </a:lnTo>
                <a:lnTo>
                  <a:pt x="1046" y="16424"/>
                </a:lnTo>
                <a:lnTo>
                  <a:pt x="1046" y="16084"/>
                </a:lnTo>
                <a:lnTo>
                  <a:pt x="1046" y="15257"/>
                </a:lnTo>
                <a:lnTo>
                  <a:pt x="1071" y="14405"/>
                </a:lnTo>
                <a:lnTo>
                  <a:pt x="1119" y="12750"/>
                </a:lnTo>
                <a:lnTo>
                  <a:pt x="1119" y="11874"/>
                </a:lnTo>
                <a:lnTo>
                  <a:pt x="1119" y="10998"/>
                </a:lnTo>
                <a:lnTo>
                  <a:pt x="1095" y="9271"/>
                </a:lnTo>
                <a:lnTo>
                  <a:pt x="1095" y="8443"/>
                </a:lnTo>
                <a:lnTo>
                  <a:pt x="1119" y="7616"/>
                </a:lnTo>
                <a:lnTo>
                  <a:pt x="1119" y="6765"/>
                </a:lnTo>
                <a:lnTo>
                  <a:pt x="1119" y="5937"/>
                </a:lnTo>
                <a:lnTo>
                  <a:pt x="1119" y="5280"/>
                </a:lnTo>
                <a:lnTo>
                  <a:pt x="1071" y="4623"/>
                </a:lnTo>
                <a:lnTo>
                  <a:pt x="1046" y="4039"/>
                </a:lnTo>
                <a:lnTo>
                  <a:pt x="1046" y="3747"/>
                </a:lnTo>
                <a:lnTo>
                  <a:pt x="1095" y="3455"/>
                </a:lnTo>
                <a:lnTo>
                  <a:pt x="1874" y="3455"/>
                </a:lnTo>
                <a:lnTo>
                  <a:pt x="1703" y="3601"/>
                </a:lnTo>
                <a:lnTo>
                  <a:pt x="1533" y="3747"/>
                </a:lnTo>
                <a:lnTo>
                  <a:pt x="1460" y="3845"/>
                </a:lnTo>
                <a:lnTo>
                  <a:pt x="1387" y="3918"/>
                </a:lnTo>
                <a:lnTo>
                  <a:pt x="1338" y="4015"/>
                </a:lnTo>
                <a:lnTo>
                  <a:pt x="1338" y="4112"/>
                </a:lnTo>
                <a:lnTo>
                  <a:pt x="1338" y="4161"/>
                </a:lnTo>
                <a:lnTo>
                  <a:pt x="1387" y="4185"/>
                </a:lnTo>
                <a:lnTo>
                  <a:pt x="1484" y="4161"/>
                </a:lnTo>
                <a:lnTo>
                  <a:pt x="1557" y="4137"/>
                </a:lnTo>
                <a:lnTo>
                  <a:pt x="1728" y="4039"/>
                </a:lnTo>
                <a:lnTo>
                  <a:pt x="2020" y="3796"/>
                </a:lnTo>
                <a:lnTo>
                  <a:pt x="2166" y="3699"/>
                </a:lnTo>
                <a:lnTo>
                  <a:pt x="2336" y="3601"/>
                </a:lnTo>
                <a:lnTo>
                  <a:pt x="2506" y="3504"/>
                </a:lnTo>
                <a:lnTo>
                  <a:pt x="2652" y="3407"/>
                </a:lnTo>
                <a:lnTo>
                  <a:pt x="2847" y="3407"/>
                </a:lnTo>
                <a:lnTo>
                  <a:pt x="2774" y="3455"/>
                </a:lnTo>
                <a:lnTo>
                  <a:pt x="2360" y="3772"/>
                </a:lnTo>
                <a:lnTo>
                  <a:pt x="2141" y="3966"/>
                </a:lnTo>
                <a:lnTo>
                  <a:pt x="1971" y="4161"/>
                </a:lnTo>
                <a:lnTo>
                  <a:pt x="1971" y="4210"/>
                </a:lnTo>
                <a:lnTo>
                  <a:pt x="1995" y="4258"/>
                </a:lnTo>
                <a:lnTo>
                  <a:pt x="2044" y="4307"/>
                </a:lnTo>
                <a:lnTo>
                  <a:pt x="2093" y="4307"/>
                </a:lnTo>
                <a:lnTo>
                  <a:pt x="2214" y="4283"/>
                </a:lnTo>
                <a:lnTo>
                  <a:pt x="2312" y="4234"/>
                </a:lnTo>
                <a:lnTo>
                  <a:pt x="2531" y="4112"/>
                </a:lnTo>
                <a:lnTo>
                  <a:pt x="2920" y="3820"/>
                </a:lnTo>
                <a:lnTo>
                  <a:pt x="3212" y="3626"/>
                </a:lnTo>
                <a:lnTo>
                  <a:pt x="3358" y="3504"/>
                </a:lnTo>
                <a:lnTo>
                  <a:pt x="3504" y="3382"/>
                </a:lnTo>
                <a:lnTo>
                  <a:pt x="3893" y="3382"/>
                </a:lnTo>
                <a:lnTo>
                  <a:pt x="3674" y="3601"/>
                </a:lnTo>
                <a:lnTo>
                  <a:pt x="3480" y="3820"/>
                </a:lnTo>
                <a:lnTo>
                  <a:pt x="3382" y="3918"/>
                </a:lnTo>
                <a:lnTo>
                  <a:pt x="3261" y="4015"/>
                </a:lnTo>
                <a:lnTo>
                  <a:pt x="3115" y="4112"/>
                </a:lnTo>
                <a:lnTo>
                  <a:pt x="3066" y="4185"/>
                </a:lnTo>
                <a:lnTo>
                  <a:pt x="3066" y="4210"/>
                </a:lnTo>
                <a:lnTo>
                  <a:pt x="3066" y="4258"/>
                </a:lnTo>
                <a:lnTo>
                  <a:pt x="3090" y="4307"/>
                </a:lnTo>
                <a:lnTo>
                  <a:pt x="3139" y="4331"/>
                </a:lnTo>
                <a:lnTo>
                  <a:pt x="3236" y="4356"/>
                </a:lnTo>
                <a:lnTo>
                  <a:pt x="3334" y="4331"/>
                </a:lnTo>
                <a:lnTo>
                  <a:pt x="3455" y="4283"/>
                </a:lnTo>
                <a:lnTo>
                  <a:pt x="3674" y="4137"/>
                </a:lnTo>
                <a:lnTo>
                  <a:pt x="3820" y="3991"/>
                </a:lnTo>
                <a:lnTo>
                  <a:pt x="4234" y="3601"/>
                </a:lnTo>
                <a:lnTo>
                  <a:pt x="4331" y="3504"/>
                </a:lnTo>
                <a:lnTo>
                  <a:pt x="4429" y="3382"/>
                </a:lnTo>
                <a:lnTo>
                  <a:pt x="4988" y="3382"/>
                </a:lnTo>
                <a:lnTo>
                  <a:pt x="4794" y="3480"/>
                </a:lnTo>
                <a:lnTo>
                  <a:pt x="4623" y="3626"/>
                </a:lnTo>
                <a:lnTo>
                  <a:pt x="4477" y="3723"/>
                </a:lnTo>
                <a:lnTo>
                  <a:pt x="4331" y="3845"/>
                </a:lnTo>
                <a:lnTo>
                  <a:pt x="4210" y="3991"/>
                </a:lnTo>
                <a:lnTo>
                  <a:pt x="4185" y="4088"/>
                </a:lnTo>
                <a:lnTo>
                  <a:pt x="4137" y="4161"/>
                </a:lnTo>
                <a:lnTo>
                  <a:pt x="4137" y="4210"/>
                </a:lnTo>
                <a:lnTo>
                  <a:pt x="4161" y="4234"/>
                </a:lnTo>
                <a:lnTo>
                  <a:pt x="4185" y="4258"/>
                </a:lnTo>
                <a:lnTo>
                  <a:pt x="4234" y="4283"/>
                </a:lnTo>
                <a:lnTo>
                  <a:pt x="4307" y="4258"/>
                </a:lnTo>
                <a:lnTo>
                  <a:pt x="4380" y="4234"/>
                </a:lnTo>
                <a:lnTo>
                  <a:pt x="4526" y="4137"/>
                </a:lnTo>
                <a:lnTo>
                  <a:pt x="4794" y="3893"/>
                </a:lnTo>
                <a:lnTo>
                  <a:pt x="5110" y="3699"/>
                </a:lnTo>
                <a:lnTo>
                  <a:pt x="5256" y="3577"/>
                </a:lnTo>
                <a:lnTo>
                  <a:pt x="5304" y="3480"/>
                </a:lnTo>
                <a:lnTo>
                  <a:pt x="5353" y="3407"/>
                </a:lnTo>
                <a:lnTo>
                  <a:pt x="5353" y="3382"/>
                </a:lnTo>
                <a:lnTo>
                  <a:pt x="5888" y="3382"/>
                </a:lnTo>
                <a:lnTo>
                  <a:pt x="5645" y="3577"/>
                </a:lnTo>
                <a:lnTo>
                  <a:pt x="5450" y="3772"/>
                </a:lnTo>
                <a:lnTo>
                  <a:pt x="5256" y="3966"/>
                </a:lnTo>
                <a:lnTo>
                  <a:pt x="5110" y="4210"/>
                </a:lnTo>
                <a:lnTo>
                  <a:pt x="4988" y="4453"/>
                </a:lnTo>
                <a:lnTo>
                  <a:pt x="5012" y="4477"/>
                </a:lnTo>
                <a:lnTo>
                  <a:pt x="5037" y="4477"/>
                </a:lnTo>
                <a:lnTo>
                  <a:pt x="5207" y="4331"/>
                </a:lnTo>
                <a:lnTo>
                  <a:pt x="5377" y="4185"/>
                </a:lnTo>
                <a:lnTo>
                  <a:pt x="5694" y="3869"/>
                </a:lnTo>
                <a:lnTo>
                  <a:pt x="5913" y="3699"/>
                </a:lnTo>
                <a:lnTo>
                  <a:pt x="6132" y="3553"/>
                </a:lnTo>
                <a:lnTo>
                  <a:pt x="6302" y="3480"/>
                </a:lnTo>
                <a:lnTo>
                  <a:pt x="6351" y="3455"/>
                </a:lnTo>
                <a:lnTo>
                  <a:pt x="6424" y="3382"/>
                </a:lnTo>
                <a:lnTo>
                  <a:pt x="6910" y="3382"/>
                </a:lnTo>
                <a:lnTo>
                  <a:pt x="6764" y="3504"/>
                </a:lnTo>
                <a:lnTo>
                  <a:pt x="6570" y="3626"/>
                </a:lnTo>
                <a:lnTo>
                  <a:pt x="6351" y="3820"/>
                </a:lnTo>
                <a:lnTo>
                  <a:pt x="6253" y="3918"/>
                </a:lnTo>
                <a:lnTo>
                  <a:pt x="6180" y="4015"/>
                </a:lnTo>
                <a:lnTo>
                  <a:pt x="6107" y="4137"/>
                </a:lnTo>
                <a:lnTo>
                  <a:pt x="6083" y="4234"/>
                </a:lnTo>
                <a:lnTo>
                  <a:pt x="6107" y="4258"/>
                </a:lnTo>
                <a:lnTo>
                  <a:pt x="6132" y="4283"/>
                </a:lnTo>
                <a:lnTo>
                  <a:pt x="6229" y="4307"/>
                </a:lnTo>
                <a:lnTo>
                  <a:pt x="6326" y="4283"/>
                </a:lnTo>
                <a:lnTo>
                  <a:pt x="6424" y="4258"/>
                </a:lnTo>
                <a:lnTo>
                  <a:pt x="6521" y="4185"/>
                </a:lnTo>
                <a:lnTo>
                  <a:pt x="6691" y="4064"/>
                </a:lnTo>
                <a:lnTo>
                  <a:pt x="6837" y="3942"/>
                </a:lnTo>
                <a:lnTo>
                  <a:pt x="7056" y="3772"/>
                </a:lnTo>
                <a:lnTo>
                  <a:pt x="7300" y="3626"/>
                </a:lnTo>
                <a:lnTo>
                  <a:pt x="7519" y="3504"/>
                </a:lnTo>
                <a:lnTo>
                  <a:pt x="7616" y="3455"/>
                </a:lnTo>
                <a:lnTo>
                  <a:pt x="7713" y="3382"/>
                </a:lnTo>
                <a:lnTo>
                  <a:pt x="8103" y="3382"/>
                </a:lnTo>
                <a:lnTo>
                  <a:pt x="7884" y="3626"/>
                </a:lnTo>
                <a:lnTo>
                  <a:pt x="7616" y="3942"/>
                </a:lnTo>
                <a:lnTo>
                  <a:pt x="7470" y="4112"/>
                </a:lnTo>
                <a:lnTo>
                  <a:pt x="7348" y="4283"/>
                </a:lnTo>
                <a:lnTo>
                  <a:pt x="7348" y="4307"/>
                </a:lnTo>
                <a:lnTo>
                  <a:pt x="7373" y="4307"/>
                </a:lnTo>
                <a:lnTo>
                  <a:pt x="7543" y="4234"/>
                </a:lnTo>
                <a:lnTo>
                  <a:pt x="7689" y="4161"/>
                </a:lnTo>
                <a:lnTo>
                  <a:pt x="7835" y="4039"/>
                </a:lnTo>
                <a:lnTo>
                  <a:pt x="7957" y="3918"/>
                </a:lnTo>
                <a:lnTo>
                  <a:pt x="8541" y="3382"/>
                </a:lnTo>
                <a:lnTo>
                  <a:pt x="8760" y="3382"/>
                </a:lnTo>
                <a:lnTo>
                  <a:pt x="8589" y="3577"/>
                </a:lnTo>
                <a:lnTo>
                  <a:pt x="8346" y="3820"/>
                </a:lnTo>
                <a:lnTo>
                  <a:pt x="8200" y="3942"/>
                </a:lnTo>
                <a:lnTo>
                  <a:pt x="8151" y="4015"/>
                </a:lnTo>
                <a:lnTo>
                  <a:pt x="8103" y="4088"/>
                </a:lnTo>
                <a:lnTo>
                  <a:pt x="8103" y="4137"/>
                </a:lnTo>
                <a:lnTo>
                  <a:pt x="8127" y="4185"/>
                </a:lnTo>
                <a:lnTo>
                  <a:pt x="8151" y="4210"/>
                </a:lnTo>
                <a:lnTo>
                  <a:pt x="8200" y="4234"/>
                </a:lnTo>
                <a:lnTo>
                  <a:pt x="8273" y="4258"/>
                </a:lnTo>
                <a:lnTo>
                  <a:pt x="8370" y="4234"/>
                </a:lnTo>
                <a:lnTo>
                  <a:pt x="8468" y="4210"/>
                </a:lnTo>
                <a:lnTo>
                  <a:pt x="8541" y="4137"/>
                </a:lnTo>
                <a:lnTo>
                  <a:pt x="8711" y="4015"/>
                </a:lnTo>
                <a:lnTo>
                  <a:pt x="8833" y="3893"/>
                </a:lnTo>
                <a:lnTo>
                  <a:pt x="9052" y="3626"/>
                </a:lnTo>
                <a:lnTo>
                  <a:pt x="9271" y="3358"/>
                </a:lnTo>
                <a:lnTo>
                  <a:pt x="9903" y="3358"/>
                </a:lnTo>
                <a:lnTo>
                  <a:pt x="9782" y="3480"/>
                </a:lnTo>
                <a:lnTo>
                  <a:pt x="9660" y="3601"/>
                </a:lnTo>
                <a:lnTo>
                  <a:pt x="9538" y="3747"/>
                </a:lnTo>
                <a:lnTo>
                  <a:pt x="9441" y="3918"/>
                </a:lnTo>
                <a:lnTo>
                  <a:pt x="9441" y="3966"/>
                </a:lnTo>
                <a:lnTo>
                  <a:pt x="9465" y="3991"/>
                </a:lnTo>
                <a:lnTo>
                  <a:pt x="9490" y="4015"/>
                </a:lnTo>
                <a:lnTo>
                  <a:pt x="9538" y="3991"/>
                </a:lnTo>
                <a:lnTo>
                  <a:pt x="9684" y="3893"/>
                </a:lnTo>
                <a:lnTo>
                  <a:pt x="9806" y="3796"/>
                </a:lnTo>
                <a:lnTo>
                  <a:pt x="10074" y="3553"/>
                </a:lnTo>
                <a:lnTo>
                  <a:pt x="10220" y="3431"/>
                </a:lnTo>
                <a:lnTo>
                  <a:pt x="10366" y="3334"/>
                </a:lnTo>
                <a:lnTo>
                  <a:pt x="10633" y="3334"/>
                </a:lnTo>
                <a:lnTo>
                  <a:pt x="10560" y="3407"/>
                </a:lnTo>
                <a:lnTo>
                  <a:pt x="10293" y="3699"/>
                </a:lnTo>
                <a:lnTo>
                  <a:pt x="10171" y="3845"/>
                </a:lnTo>
                <a:lnTo>
                  <a:pt x="10074" y="4015"/>
                </a:lnTo>
                <a:lnTo>
                  <a:pt x="10049" y="4064"/>
                </a:lnTo>
                <a:lnTo>
                  <a:pt x="10049" y="4112"/>
                </a:lnTo>
                <a:lnTo>
                  <a:pt x="10098" y="4185"/>
                </a:lnTo>
                <a:lnTo>
                  <a:pt x="10171" y="4234"/>
                </a:lnTo>
                <a:lnTo>
                  <a:pt x="10220" y="4234"/>
                </a:lnTo>
                <a:lnTo>
                  <a:pt x="10268" y="4210"/>
                </a:lnTo>
                <a:lnTo>
                  <a:pt x="10390" y="4112"/>
                </a:lnTo>
                <a:lnTo>
                  <a:pt x="10536" y="3991"/>
                </a:lnTo>
                <a:lnTo>
                  <a:pt x="10755" y="3723"/>
                </a:lnTo>
                <a:lnTo>
                  <a:pt x="10974" y="3504"/>
                </a:lnTo>
                <a:lnTo>
                  <a:pt x="11217" y="3309"/>
                </a:lnTo>
                <a:close/>
                <a:moveTo>
                  <a:pt x="7567" y="0"/>
                </a:moveTo>
                <a:lnTo>
                  <a:pt x="7154" y="24"/>
                </a:lnTo>
                <a:lnTo>
                  <a:pt x="6716" y="73"/>
                </a:lnTo>
                <a:lnTo>
                  <a:pt x="5596" y="73"/>
                </a:lnTo>
                <a:lnTo>
                  <a:pt x="5256" y="146"/>
                </a:lnTo>
                <a:lnTo>
                  <a:pt x="5085" y="170"/>
                </a:lnTo>
                <a:lnTo>
                  <a:pt x="4915" y="243"/>
                </a:lnTo>
                <a:lnTo>
                  <a:pt x="4794" y="316"/>
                </a:lnTo>
                <a:lnTo>
                  <a:pt x="4696" y="389"/>
                </a:lnTo>
                <a:lnTo>
                  <a:pt x="4599" y="487"/>
                </a:lnTo>
                <a:lnTo>
                  <a:pt x="4526" y="584"/>
                </a:lnTo>
                <a:lnTo>
                  <a:pt x="4477" y="706"/>
                </a:lnTo>
                <a:lnTo>
                  <a:pt x="4453" y="827"/>
                </a:lnTo>
                <a:lnTo>
                  <a:pt x="4453" y="949"/>
                </a:lnTo>
                <a:lnTo>
                  <a:pt x="4453" y="1095"/>
                </a:lnTo>
                <a:lnTo>
                  <a:pt x="3699" y="1071"/>
                </a:lnTo>
                <a:lnTo>
                  <a:pt x="2920" y="1071"/>
                </a:lnTo>
                <a:lnTo>
                  <a:pt x="2141" y="1095"/>
                </a:lnTo>
                <a:lnTo>
                  <a:pt x="1387" y="1168"/>
                </a:lnTo>
                <a:lnTo>
                  <a:pt x="1022" y="1265"/>
                </a:lnTo>
                <a:lnTo>
                  <a:pt x="827" y="1314"/>
                </a:lnTo>
                <a:lnTo>
                  <a:pt x="657" y="1387"/>
                </a:lnTo>
                <a:lnTo>
                  <a:pt x="511" y="1484"/>
                </a:lnTo>
                <a:lnTo>
                  <a:pt x="365" y="1606"/>
                </a:lnTo>
                <a:lnTo>
                  <a:pt x="268" y="1752"/>
                </a:lnTo>
                <a:lnTo>
                  <a:pt x="170" y="1922"/>
                </a:lnTo>
                <a:lnTo>
                  <a:pt x="97" y="2141"/>
                </a:lnTo>
                <a:lnTo>
                  <a:pt x="73" y="2409"/>
                </a:lnTo>
                <a:lnTo>
                  <a:pt x="97" y="2677"/>
                </a:lnTo>
                <a:lnTo>
                  <a:pt x="122" y="2823"/>
                </a:lnTo>
                <a:lnTo>
                  <a:pt x="170" y="2920"/>
                </a:lnTo>
                <a:lnTo>
                  <a:pt x="122" y="2920"/>
                </a:lnTo>
                <a:lnTo>
                  <a:pt x="73" y="2944"/>
                </a:lnTo>
                <a:lnTo>
                  <a:pt x="24" y="2993"/>
                </a:lnTo>
                <a:lnTo>
                  <a:pt x="0" y="3042"/>
                </a:lnTo>
                <a:lnTo>
                  <a:pt x="0" y="3115"/>
                </a:lnTo>
                <a:lnTo>
                  <a:pt x="0" y="3163"/>
                </a:lnTo>
                <a:lnTo>
                  <a:pt x="24" y="3212"/>
                </a:lnTo>
                <a:lnTo>
                  <a:pt x="73" y="3261"/>
                </a:lnTo>
                <a:lnTo>
                  <a:pt x="122" y="3285"/>
                </a:lnTo>
                <a:lnTo>
                  <a:pt x="414" y="3358"/>
                </a:lnTo>
                <a:lnTo>
                  <a:pt x="706" y="3407"/>
                </a:lnTo>
                <a:lnTo>
                  <a:pt x="633" y="3674"/>
                </a:lnTo>
                <a:lnTo>
                  <a:pt x="584" y="3918"/>
                </a:lnTo>
                <a:lnTo>
                  <a:pt x="584" y="4210"/>
                </a:lnTo>
                <a:lnTo>
                  <a:pt x="584" y="4477"/>
                </a:lnTo>
                <a:lnTo>
                  <a:pt x="608" y="5037"/>
                </a:lnTo>
                <a:lnTo>
                  <a:pt x="633" y="5572"/>
                </a:lnTo>
                <a:lnTo>
                  <a:pt x="633" y="6497"/>
                </a:lnTo>
                <a:lnTo>
                  <a:pt x="633" y="7421"/>
                </a:lnTo>
                <a:lnTo>
                  <a:pt x="608" y="8346"/>
                </a:lnTo>
                <a:lnTo>
                  <a:pt x="608" y="9271"/>
                </a:lnTo>
                <a:lnTo>
                  <a:pt x="608" y="11096"/>
                </a:lnTo>
                <a:lnTo>
                  <a:pt x="633" y="12020"/>
                </a:lnTo>
                <a:lnTo>
                  <a:pt x="608" y="12921"/>
                </a:lnTo>
                <a:lnTo>
                  <a:pt x="560" y="14867"/>
                </a:lnTo>
                <a:lnTo>
                  <a:pt x="560" y="15840"/>
                </a:lnTo>
                <a:lnTo>
                  <a:pt x="584" y="16814"/>
                </a:lnTo>
                <a:lnTo>
                  <a:pt x="633" y="17057"/>
                </a:lnTo>
                <a:lnTo>
                  <a:pt x="681" y="17276"/>
                </a:lnTo>
                <a:lnTo>
                  <a:pt x="754" y="17471"/>
                </a:lnTo>
                <a:lnTo>
                  <a:pt x="876" y="17641"/>
                </a:lnTo>
                <a:lnTo>
                  <a:pt x="1022" y="17787"/>
                </a:lnTo>
                <a:lnTo>
                  <a:pt x="1192" y="17909"/>
                </a:lnTo>
                <a:lnTo>
                  <a:pt x="1387" y="17982"/>
                </a:lnTo>
                <a:lnTo>
                  <a:pt x="1630" y="18055"/>
                </a:lnTo>
                <a:lnTo>
                  <a:pt x="1971" y="18079"/>
                </a:lnTo>
                <a:lnTo>
                  <a:pt x="2287" y="18103"/>
                </a:lnTo>
                <a:lnTo>
                  <a:pt x="2969" y="18103"/>
                </a:lnTo>
                <a:lnTo>
                  <a:pt x="4842" y="18128"/>
                </a:lnTo>
                <a:lnTo>
                  <a:pt x="8419" y="18128"/>
                </a:lnTo>
                <a:lnTo>
                  <a:pt x="10220" y="18079"/>
                </a:lnTo>
                <a:lnTo>
                  <a:pt x="12069" y="18079"/>
                </a:lnTo>
                <a:lnTo>
                  <a:pt x="12118" y="18055"/>
                </a:lnTo>
                <a:lnTo>
                  <a:pt x="12191" y="17982"/>
                </a:lnTo>
                <a:lnTo>
                  <a:pt x="12337" y="17884"/>
                </a:lnTo>
                <a:lnTo>
                  <a:pt x="12434" y="17763"/>
                </a:lnTo>
                <a:lnTo>
                  <a:pt x="12531" y="17592"/>
                </a:lnTo>
                <a:lnTo>
                  <a:pt x="12604" y="17422"/>
                </a:lnTo>
                <a:lnTo>
                  <a:pt x="12653" y="17227"/>
                </a:lnTo>
                <a:lnTo>
                  <a:pt x="12702" y="17008"/>
                </a:lnTo>
                <a:lnTo>
                  <a:pt x="12775" y="16546"/>
                </a:lnTo>
                <a:lnTo>
                  <a:pt x="12799" y="16084"/>
                </a:lnTo>
                <a:lnTo>
                  <a:pt x="12799" y="15646"/>
                </a:lnTo>
                <a:lnTo>
                  <a:pt x="12799" y="15013"/>
                </a:lnTo>
                <a:lnTo>
                  <a:pt x="12799" y="14308"/>
                </a:lnTo>
                <a:lnTo>
                  <a:pt x="12750" y="13602"/>
                </a:lnTo>
                <a:lnTo>
                  <a:pt x="12677" y="12215"/>
                </a:lnTo>
                <a:lnTo>
                  <a:pt x="12775" y="12069"/>
                </a:lnTo>
                <a:lnTo>
                  <a:pt x="12775" y="11996"/>
                </a:lnTo>
                <a:lnTo>
                  <a:pt x="12775" y="11947"/>
                </a:lnTo>
                <a:lnTo>
                  <a:pt x="12726" y="11899"/>
                </a:lnTo>
                <a:lnTo>
                  <a:pt x="12653" y="11874"/>
                </a:lnTo>
                <a:lnTo>
                  <a:pt x="12653" y="11558"/>
                </a:lnTo>
                <a:lnTo>
                  <a:pt x="12702" y="11436"/>
                </a:lnTo>
                <a:lnTo>
                  <a:pt x="12726" y="11315"/>
                </a:lnTo>
                <a:lnTo>
                  <a:pt x="12702" y="11266"/>
                </a:lnTo>
                <a:lnTo>
                  <a:pt x="12653" y="11217"/>
                </a:lnTo>
                <a:lnTo>
                  <a:pt x="12629" y="11217"/>
                </a:lnTo>
                <a:lnTo>
                  <a:pt x="12629" y="11047"/>
                </a:lnTo>
                <a:lnTo>
                  <a:pt x="12653" y="9733"/>
                </a:lnTo>
                <a:lnTo>
                  <a:pt x="12677" y="9660"/>
                </a:lnTo>
                <a:lnTo>
                  <a:pt x="12702" y="9587"/>
                </a:lnTo>
                <a:lnTo>
                  <a:pt x="12702" y="9538"/>
                </a:lnTo>
                <a:lnTo>
                  <a:pt x="12653" y="9490"/>
                </a:lnTo>
                <a:lnTo>
                  <a:pt x="12726" y="7105"/>
                </a:lnTo>
                <a:lnTo>
                  <a:pt x="12726" y="5913"/>
                </a:lnTo>
                <a:lnTo>
                  <a:pt x="12726" y="4745"/>
                </a:lnTo>
                <a:lnTo>
                  <a:pt x="12750" y="4429"/>
                </a:lnTo>
                <a:lnTo>
                  <a:pt x="12750" y="4015"/>
                </a:lnTo>
                <a:lnTo>
                  <a:pt x="12750" y="3820"/>
                </a:lnTo>
                <a:lnTo>
                  <a:pt x="12726" y="3650"/>
                </a:lnTo>
                <a:lnTo>
                  <a:pt x="12677" y="3480"/>
                </a:lnTo>
                <a:lnTo>
                  <a:pt x="12604" y="3358"/>
                </a:lnTo>
                <a:lnTo>
                  <a:pt x="12920" y="3382"/>
                </a:lnTo>
                <a:lnTo>
                  <a:pt x="12993" y="3382"/>
                </a:lnTo>
                <a:lnTo>
                  <a:pt x="13066" y="3358"/>
                </a:lnTo>
                <a:lnTo>
                  <a:pt x="13115" y="3309"/>
                </a:lnTo>
                <a:lnTo>
                  <a:pt x="13164" y="3261"/>
                </a:lnTo>
                <a:lnTo>
                  <a:pt x="13164" y="3188"/>
                </a:lnTo>
                <a:lnTo>
                  <a:pt x="13164" y="3115"/>
                </a:lnTo>
                <a:lnTo>
                  <a:pt x="13164" y="3042"/>
                </a:lnTo>
                <a:lnTo>
                  <a:pt x="13139" y="2969"/>
                </a:lnTo>
                <a:lnTo>
                  <a:pt x="13188" y="2604"/>
                </a:lnTo>
                <a:lnTo>
                  <a:pt x="13237" y="2239"/>
                </a:lnTo>
                <a:lnTo>
                  <a:pt x="13237" y="2044"/>
                </a:lnTo>
                <a:lnTo>
                  <a:pt x="13212" y="1849"/>
                </a:lnTo>
                <a:lnTo>
                  <a:pt x="13164" y="1679"/>
                </a:lnTo>
                <a:lnTo>
                  <a:pt x="13091" y="1533"/>
                </a:lnTo>
                <a:lnTo>
                  <a:pt x="12969" y="1387"/>
                </a:lnTo>
                <a:lnTo>
                  <a:pt x="12823" y="1265"/>
                </a:lnTo>
                <a:lnTo>
                  <a:pt x="12677" y="1168"/>
                </a:lnTo>
                <a:lnTo>
                  <a:pt x="12507" y="1119"/>
                </a:lnTo>
                <a:lnTo>
                  <a:pt x="12312" y="1071"/>
                </a:lnTo>
                <a:lnTo>
                  <a:pt x="12142" y="1071"/>
                </a:lnTo>
                <a:lnTo>
                  <a:pt x="11753" y="1046"/>
                </a:lnTo>
                <a:lnTo>
                  <a:pt x="10317" y="1071"/>
                </a:lnTo>
                <a:lnTo>
                  <a:pt x="8881" y="1119"/>
                </a:lnTo>
                <a:lnTo>
                  <a:pt x="8881" y="1095"/>
                </a:lnTo>
                <a:lnTo>
                  <a:pt x="8833" y="876"/>
                </a:lnTo>
                <a:lnTo>
                  <a:pt x="8784" y="706"/>
                </a:lnTo>
                <a:lnTo>
                  <a:pt x="8711" y="535"/>
                </a:lnTo>
                <a:lnTo>
                  <a:pt x="8614" y="365"/>
                </a:lnTo>
                <a:lnTo>
                  <a:pt x="8516" y="243"/>
                </a:lnTo>
                <a:lnTo>
                  <a:pt x="8370" y="146"/>
                </a:lnTo>
                <a:lnTo>
                  <a:pt x="8200" y="73"/>
                </a:lnTo>
                <a:lnTo>
                  <a:pt x="7981" y="24"/>
                </a:lnTo>
                <a:lnTo>
                  <a:pt x="776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351;p38">
            <a:extLst>
              <a:ext uri="{FF2B5EF4-FFF2-40B4-BE49-F238E27FC236}">
                <a16:creationId xmlns:a16="http://schemas.microsoft.com/office/drawing/2014/main" id="{6E6A2443-C5DA-478C-9727-67712D00B611}"/>
              </a:ext>
            </a:extLst>
          </p:cNvPr>
          <p:cNvSpPr/>
          <p:nvPr/>
        </p:nvSpPr>
        <p:spPr>
          <a:xfrm>
            <a:off x="4171311" y="3118364"/>
            <a:ext cx="323899" cy="256328"/>
          </a:xfrm>
          <a:custGeom>
            <a:avLst/>
            <a:gdLst/>
            <a:ahLst/>
            <a:cxnLst/>
            <a:rect l="l" t="t" r="r" b="b"/>
            <a:pathLst>
              <a:path w="19126" h="15136" extrusionOk="0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352;p38">
            <a:extLst>
              <a:ext uri="{FF2B5EF4-FFF2-40B4-BE49-F238E27FC236}">
                <a16:creationId xmlns:a16="http://schemas.microsoft.com/office/drawing/2014/main" id="{ACFB0AC1-E912-4455-9B85-855ACDB409AB}"/>
              </a:ext>
            </a:extLst>
          </p:cNvPr>
          <p:cNvSpPr/>
          <p:nvPr/>
        </p:nvSpPr>
        <p:spPr>
          <a:xfrm>
            <a:off x="4623308" y="3137313"/>
            <a:ext cx="315668" cy="214295"/>
          </a:xfrm>
          <a:custGeom>
            <a:avLst/>
            <a:gdLst/>
            <a:ahLst/>
            <a:cxnLst/>
            <a:rect l="l" t="t" r="r" b="b"/>
            <a:pathLst>
              <a:path w="18640" h="12654" extrusionOk="0">
                <a:moveTo>
                  <a:pt x="11486" y="512"/>
                </a:moveTo>
                <a:lnTo>
                  <a:pt x="14089" y="536"/>
                </a:lnTo>
                <a:lnTo>
                  <a:pt x="16206" y="585"/>
                </a:lnTo>
                <a:lnTo>
                  <a:pt x="17106" y="585"/>
                </a:lnTo>
                <a:lnTo>
                  <a:pt x="17374" y="633"/>
                </a:lnTo>
                <a:lnTo>
                  <a:pt x="17617" y="706"/>
                </a:lnTo>
                <a:lnTo>
                  <a:pt x="17715" y="755"/>
                </a:lnTo>
                <a:lnTo>
                  <a:pt x="17812" y="828"/>
                </a:lnTo>
                <a:lnTo>
                  <a:pt x="17885" y="925"/>
                </a:lnTo>
                <a:lnTo>
                  <a:pt x="17958" y="1047"/>
                </a:lnTo>
                <a:lnTo>
                  <a:pt x="17982" y="1169"/>
                </a:lnTo>
                <a:lnTo>
                  <a:pt x="18007" y="1315"/>
                </a:lnTo>
                <a:lnTo>
                  <a:pt x="17982" y="1607"/>
                </a:lnTo>
                <a:lnTo>
                  <a:pt x="17958" y="1753"/>
                </a:lnTo>
                <a:lnTo>
                  <a:pt x="17958" y="1923"/>
                </a:lnTo>
                <a:lnTo>
                  <a:pt x="17958" y="2264"/>
                </a:lnTo>
                <a:lnTo>
                  <a:pt x="18007" y="2604"/>
                </a:lnTo>
                <a:lnTo>
                  <a:pt x="18031" y="2945"/>
                </a:lnTo>
                <a:lnTo>
                  <a:pt x="18031" y="3115"/>
                </a:lnTo>
                <a:lnTo>
                  <a:pt x="17520" y="3164"/>
                </a:lnTo>
                <a:lnTo>
                  <a:pt x="17009" y="3188"/>
                </a:lnTo>
                <a:lnTo>
                  <a:pt x="15963" y="3212"/>
                </a:lnTo>
                <a:lnTo>
                  <a:pt x="14917" y="3188"/>
                </a:lnTo>
                <a:lnTo>
                  <a:pt x="13870" y="3164"/>
                </a:lnTo>
                <a:lnTo>
                  <a:pt x="12751" y="3139"/>
                </a:lnTo>
                <a:lnTo>
                  <a:pt x="11607" y="3115"/>
                </a:lnTo>
                <a:lnTo>
                  <a:pt x="11023" y="3139"/>
                </a:lnTo>
                <a:lnTo>
                  <a:pt x="10439" y="3188"/>
                </a:lnTo>
                <a:lnTo>
                  <a:pt x="9855" y="3237"/>
                </a:lnTo>
                <a:lnTo>
                  <a:pt x="9271" y="3261"/>
                </a:lnTo>
                <a:lnTo>
                  <a:pt x="8712" y="3261"/>
                </a:lnTo>
                <a:lnTo>
                  <a:pt x="8152" y="3237"/>
                </a:lnTo>
                <a:lnTo>
                  <a:pt x="7057" y="3164"/>
                </a:lnTo>
                <a:lnTo>
                  <a:pt x="5938" y="3091"/>
                </a:lnTo>
                <a:lnTo>
                  <a:pt x="5403" y="3091"/>
                </a:lnTo>
                <a:lnTo>
                  <a:pt x="4843" y="3066"/>
                </a:lnTo>
                <a:lnTo>
                  <a:pt x="3651" y="3091"/>
                </a:lnTo>
                <a:lnTo>
                  <a:pt x="2483" y="3139"/>
                </a:lnTo>
                <a:lnTo>
                  <a:pt x="1412" y="3164"/>
                </a:lnTo>
                <a:lnTo>
                  <a:pt x="950" y="3164"/>
                </a:lnTo>
                <a:lnTo>
                  <a:pt x="731" y="3188"/>
                </a:lnTo>
                <a:lnTo>
                  <a:pt x="487" y="3212"/>
                </a:lnTo>
                <a:lnTo>
                  <a:pt x="487" y="3212"/>
                </a:lnTo>
                <a:lnTo>
                  <a:pt x="512" y="2799"/>
                </a:lnTo>
                <a:lnTo>
                  <a:pt x="560" y="2410"/>
                </a:lnTo>
                <a:lnTo>
                  <a:pt x="633" y="1996"/>
                </a:lnTo>
                <a:lnTo>
                  <a:pt x="731" y="1607"/>
                </a:lnTo>
                <a:lnTo>
                  <a:pt x="828" y="1363"/>
                </a:lnTo>
                <a:lnTo>
                  <a:pt x="925" y="1169"/>
                </a:lnTo>
                <a:lnTo>
                  <a:pt x="1071" y="998"/>
                </a:lnTo>
                <a:lnTo>
                  <a:pt x="1217" y="852"/>
                </a:lnTo>
                <a:lnTo>
                  <a:pt x="1388" y="731"/>
                </a:lnTo>
                <a:lnTo>
                  <a:pt x="1582" y="658"/>
                </a:lnTo>
                <a:lnTo>
                  <a:pt x="1777" y="585"/>
                </a:lnTo>
                <a:lnTo>
                  <a:pt x="1996" y="512"/>
                </a:lnTo>
                <a:lnTo>
                  <a:pt x="2118" y="560"/>
                </a:lnTo>
                <a:lnTo>
                  <a:pt x="2239" y="560"/>
                </a:lnTo>
                <a:lnTo>
                  <a:pt x="2483" y="585"/>
                </a:lnTo>
                <a:lnTo>
                  <a:pt x="2969" y="536"/>
                </a:lnTo>
                <a:lnTo>
                  <a:pt x="4016" y="512"/>
                </a:lnTo>
                <a:lnTo>
                  <a:pt x="5062" y="512"/>
                </a:lnTo>
                <a:lnTo>
                  <a:pt x="6084" y="536"/>
                </a:lnTo>
                <a:lnTo>
                  <a:pt x="7106" y="560"/>
                </a:lnTo>
                <a:lnTo>
                  <a:pt x="8128" y="585"/>
                </a:lnTo>
                <a:lnTo>
                  <a:pt x="8639" y="585"/>
                </a:lnTo>
                <a:lnTo>
                  <a:pt x="9150" y="560"/>
                </a:lnTo>
                <a:lnTo>
                  <a:pt x="10220" y="512"/>
                </a:lnTo>
                <a:close/>
                <a:moveTo>
                  <a:pt x="487" y="3650"/>
                </a:moveTo>
                <a:lnTo>
                  <a:pt x="560" y="3675"/>
                </a:lnTo>
                <a:lnTo>
                  <a:pt x="512" y="3748"/>
                </a:lnTo>
                <a:lnTo>
                  <a:pt x="487" y="3772"/>
                </a:lnTo>
                <a:lnTo>
                  <a:pt x="487" y="3650"/>
                </a:lnTo>
                <a:close/>
                <a:moveTo>
                  <a:pt x="10147" y="3748"/>
                </a:moveTo>
                <a:lnTo>
                  <a:pt x="9782" y="4137"/>
                </a:lnTo>
                <a:lnTo>
                  <a:pt x="9612" y="4356"/>
                </a:lnTo>
                <a:lnTo>
                  <a:pt x="9466" y="4575"/>
                </a:lnTo>
                <a:lnTo>
                  <a:pt x="9344" y="4745"/>
                </a:lnTo>
                <a:lnTo>
                  <a:pt x="9344" y="4745"/>
                </a:lnTo>
                <a:lnTo>
                  <a:pt x="9515" y="4356"/>
                </a:lnTo>
                <a:lnTo>
                  <a:pt x="9685" y="3967"/>
                </a:lnTo>
                <a:lnTo>
                  <a:pt x="9782" y="3796"/>
                </a:lnTo>
                <a:lnTo>
                  <a:pt x="9807" y="3772"/>
                </a:lnTo>
                <a:lnTo>
                  <a:pt x="10147" y="3748"/>
                </a:lnTo>
                <a:close/>
                <a:moveTo>
                  <a:pt x="1509" y="3699"/>
                </a:moveTo>
                <a:lnTo>
                  <a:pt x="1339" y="3845"/>
                </a:lnTo>
                <a:lnTo>
                  <a:pt x="1217" y="3991"/>
                </a:lnTo>
                <a:lnTo>
                  <a:pt x="950" y="4332"/>
                </a:lnTo>
                <a:lnTo>
                  <a:pt x="731" y="4648"/>
                </a:lnTo>
                <a:lnTo>
                  <a:pt x="512" y="4989"/>
                </a:lnTo>
                <a:lnTo>
                  <a:pt x="512" y="4697"/>
                </a:lnTo>
                <a:lnTo>
                  <a:pt x="633" y="4380"/>
                </a:lnTo>
                <a:lnTo>
                  <a:pt x="779" y="4040"/>
                </a:lnTo>
                <a:lnTo>
                  <a:pt x="877" y="3869"/>
                </a:lnTo>
                <a:lnTo>
                  <a:pt x="998" y="3723"/>
                </a:lnTo>
                <a:lnTo>
                  <a:pt x="1509" y="3699"/>
                </a:lnTo>
                <a:close/>
                <a:moveTo>
                  <a:pt x="15452" y="3723"/>
                </a:moveTo>
                <a:lnTo>
                  <a:pt x="15111" y="4186"/>
                </a:lnTo>
                <a:lnTo>
                  <a:pt x="14746" y="4648"/>
                </a:lnTo>
                <a:lnTo>
                  <a:pt x="14454" y="5013"/>
                </a:lnTo>
                <a:lnTo>
                  <a:pt x="14333" y="5208"/>
                </a:lnTo>
                <a:lnTo>
                  <a:pt x="14235" y="5402"/>
                </a:lnTo>
                <a:lnTo>
                  <a:pt x="13846" y="5402"/>
                </a:lnTo>
                <a:lnTo>
                  <a:pt x="13919" y="5305"/>
                </a:lnTo>
                <a:lnTo>
                  <a:pt x="13992" y="5159"/>
                </a:lnTo>
                <a:lnTo>
                  <a:pt x="14089" y="4964"/>
                </a:lnTo>
                <a:lnTo>
                  <a:pt x="14479" y="4356"/>
                </a:lnTo>
                <a:lnTo>
                  <a:pt x="14673" y="4040"/>
                </a:lnTo>
                <a:lnTo>
                  <a:pt x="14722" y="3869"/>
                </a:lnTo>
                <a:lnTo>
                  <a:pt x="14771" y="3723"/>
                </a:lnTo>
                <a:close/>
                <a:moveTo>
                  <a:pt x="14503" y="3699"/>
                </a:moveTo>
                <a:lnTo>
                  <a:pt x="14187" y="4161"/>
                </a:lnTo>
                <a:lnTo>
                  <a:pt x="13919" y="4599"/>
                </a:lnTo>
                <a:lnTo>
                  <a:pt x="13651" y="4989"/>
                </a:lnTo>
                <a:lnTo>
                  <a:pt x="13530" y="5183"/>
                </a:lnTo>
                <a:lnTo>
                  <a:pt x="13505" y="5281"/>
                </a:lnTo>
                <a:lnTo>
                  <a:pt x="13481" y="5402"/>
                </a:lnTo>
                <a:lnTo>
                  <a:pt x="13481" y="5427"/>
                </a:lnTo>
                <a:lnTo>
                  <a:pt x="13019" y="5427"/>
                </a:lnTo>
                <a:lnTo>
                  <a:pt x="13116" y="5183"/>
                </a:lnTo>
                <a:lnTo>
                  <a:pt x="13238" y="4940"/>
                </a:lnTo>
                <a:lnTo>
                  <a:pt x="13432" y="4648"/>
                </a:lnTo>
                <a:lnTo>
                  <a:pt x="13627" y="4332"/>
                </a:lnTo>
                <a:lnTo>
                  <a:pt x="13822" y="4015"/>
                </a:lnTo>
                <a:lnTo>
                  <a:pt x="13968" y="3699"/>
                </a:lnTo>
                <a:close/>
                <a:moveTo>
                  <a:pt x="16255" y="3723"/>
                </a:moveTo>
                <a:lnTo>
                  <a:pt x="15914" y="4210"/>
                </a:lnTo>
                <a:lnTo>
                  <a:pt x="15573" y="4672"/>
                </a:lnTo>
                <a:lnTo>
                  <a:pt x="15282" y="5037"/>
                </a:lnTo>
                <a:lnTo>
                  <a:pt x="15160" y="5208"/>
                </a:lnTo>
                <a:lnTo>
                  <a:pt x="15111" y="5329"/>
                </a:lnTo>
                <a:lnTo>
                  <a:pt x="15087" y="5427"/>
                </a:lnTo>
                <a:lnTo>
                  <a:pt x="14722" y="5427"/>
                </a:lnTo>
                <a:lnTo>
                  <a:pt x="14795" y="5329"/>
                </a:lnTo>
                <a:lnTo>
                  <a:pt x="15257" y="4697"/>
                </a:lnTo>
                <a:lnTo>
                  <a:pt x="15403" y="4478"/>
                </a:lnTo>
                <a:lnTo>
                  <a:pt x="15525" y="4234"/>
                </a:lnTo>
                <a:lnTo>
                  <a:pt x="15622" y="3991"/>
                </a:lnTo>
                <a:lnTo>
                  <a:pt x="15646" y="3845"/>
                </a:lnTo>
                <a:lnTo>
                  <a:pt x="15671" y="3723"/>
                </a:lnTo>
                <a:close/>
                <a:moveTo>
                  <a:pt x="3748" y="3626"/>
                </a:moveTo>
                <a:lnTo>
                  <a:pt x="3602" y="3772"/>
                </a:lnTo>
                <a:lnTo>
                  <a:pt x="3480" y="3967"/>
                </a:lnTo>
                <a:lnTo>
                  <a:pt x="3286" y="4307"/>
                </a:lnTo>
                <a:lnTo>
                  <a:pt x="3091" y="4599"/>
                </a:lnTo>
                <a:lnTo>
                  <a:pt x="2872" y="4867"/>
                </a:lnTo>
                <a:lnTo>
                  <a:pt x="2677" y="5159"/>
                </a:lnTo>
                <a:lnTo>
                  <a:pt x="2580" y="5305"/>
                </a:lnTo>
                <a:lnTo>
                  <a:pt x="2507" y="5451"/>
                </a:lnTo>
                <a:lnTo>
                  <a:pt x="2191" y="5451"/>
                </a:lnTo>
                <a:lnTo>
                  <a:pt x="2312" y="5305"/>
                </a:lnTo>
                <a:lnTo>
                  <a:pt x="2410" y="5135"/>
                </a:lnTo>
                <a:lnTo>
                  <a:pt x="2604" y="4867"/>
                </a:lnTo>
                <a:lnTo>
                  <a:pt x="2799" y="4599"/>
                </a:lnTo>
                <a:lnTo>
                  <a:pt x="2945" y="4307"/>
                </a:lnTo>
                <a:lnTo>
                  <a:pt x="3091" y="4040"/>
                </a:lnTo>
                <a:lnTo>
                  <a:pt x="3213" y="3748"/>
                </a:lnTo>
                <a:lnTo>
                  <a:pt x="3213" y="3699"/>
                </a:lnTo>
                <a:lnTo>
                  <a:pt x="3164" y="3675"/>
                </a:lnTo>
                <a:lnTo>
                  <a:pt x="3115" y="3650"/>
                </a:lnTo>
                <a:lnTo>
                  <a:pt x="3091" y="3699"/>
                </a:lnTo>
                <a:lnTo>
                  <a:pt x="2872" y="3942"/>
                </a:lnTo>
                <a:lnTo>
                  <a:pt x="2653" y="4210"/>
                </a:lnTo>
                <a:lnTo>
                  <a:pt x="2434" y="4453"/>
                </a:lnTo>
                <a:lnTo>
                  <a:pt x="2215" y="4721"/>
                </a:lnTo>
                <a:lnTo>
                  <a:pt x="1947" y="5062"/>
                </a:lnTo>
                <a:lnTo>
                  <a:pt x="1826" y="5232"/>
                </a:lnTo>
                <a:lnTo>
                  <a:pt x="1777" y="5329"/>
                </a:lnTo>
                <a:lnTo>
                  <a:pt x="1753" y="5427"/>
                </a:lnTo>
                <a:lnTo>
                  <a:pt x="1388" y="5427"/>
                </a:lnTo>
                <a:lnTo>
                  <a:pt x="1461" y="5305"/>
                </a:lnTo>
                <a:lnTo>
                  <a:pt x="1534" y="5159"/>
                </a:lnTo>
                <a:lnTo>
                  <a:pt x="1631" y="5013"/>
                </a:lnTo>
                <a:lnTo>
                  <a:pt x="1728" y="4867"/>
                </a:lnTo>
                <a:lnTo>
                  <a:pt x="1972" y="4575"/>
                </a:lnTo>
                <a:lnTo>
                  <a:pt x="2142" y="4356"/>
                </a:lnTo>
                <a:lnTo>
                  <a:pt x="2288" y="4137"/>
                </a:lnTo>
                <a:lnTo>
                  <a:pt x="2410" y="3894"/>
                </a:lnTo>
                <a:lnTo>
                  <a:pt x="2507" y="3650"/>
                </a:lnTo>
                <a:lnTo>
                  <a:pt x="3748" y="3626"/>
                </a:lnTo>
                <a:close/>
                <a:moveTo>
                  <a:pt x="4551" y="3602"/>
                </a:moveTo>
                <a:lnTo>
                  <a:pt x="4356" y="3796"/>
                </a:lnTo>
                <a:lnTo>
                  <a:pt x="4186" y="4015"/>
                </a:lnTo>
                <a:lnTo>
                  <a:pt x="3894" y="4478"/>
                </a:lnTo>
                <a:lnTo>
                  <a:pt x="3699" y="4697"/>
                </a:lnTo>
                <a:lnTo>
                  <a:pt x="3505" y="4940"/>
                </a:lnTo>
                <a:lnTo>
                  <a:pt x="3407" y="5062"/>
                </a:lnTo>
                <a:lnTo>
                  <a:pt x="3334" y="5183"/>
                </a:lnTo>
                <a:lnTo>
                  <a:pt x="3286" y="5329"/>
                </a:lnTo>
                <a:lnTo>
                  <a:pt x="3261" y="5451"/>
                </a:lnTo>
                <a:lnTo>
                  <a:pt x="2921" y="5451"/>
                </a:lnTo>
                <a:lnTo>
                  <a:pt x="3067" y="5281"/>
                </a:lnTo>
                <a:lnTo>
                  <a:pt x="3213" y="5062"/>
                </a:lnTo>
                <a:lnTo>
                  <a:pt x="3432" y="4672"/>
                </a:lnTo>
                <a:lnTo>
                  <a:pt x="3724" y="4161"/>
                </a:lnTo>
                <a:lnTo>
                  <a:pt x="4016" y="3602"/>
                </a:lnTo>
                <a:close/>
                <a:moveTo>
                  <a:pt x="13140" y="3675"/>
                </a:moveTo>
                <a:lnTo>
                  <a:pt x="13724" y="3699"/>
                </a:lnTo>
                <a:lnTo>
                  <a:pt x="13505" y="3894"/>
                </a:lnTo>
                <a:lnTo>
                  <a:pt x="13335" y="4137"/>
                </a:lnTo>
                <a:lnTo>
                  <a:pt x="12994" y="4624"/>
                </a:lnTo>
                <a:lnTo>
                  <a:pt x="12751" y="5013"/>
                </a:lnTo>
                <a:lnTo>
                  <a:pt x="12605" y="5232"/>
                </a:lnTo>
                <a:lnTo>
                  <a:pt x="12483" y="5451"/>
                </a:lnTo>
                <a:lnTo>
                  <a:pt x="12313" y="5451"/>
                </a:lnTo>
                <a:lnTo>
                  <a:pt x="12459" y="5256"/>
                </a:lnTo>
                <a:lnTo>
                  <a:pt x="12556" y="5037"/>
                </a:lnTo>
                <a:lnTo>
                  <a:pt x="12775" y="4624"/>
                </a:lnTo>
                <a:lnTo>
                  <a:pt x="12873" y="4405"/>
                </a:lnTo>
                <a:lnTo>
                  <a:pt x="12946" y="4161"/>
                </a:lnTo>
                <a:lnTo>
                  <a:pt x="13043" y="3918"/>
                </a:lnTo>
                <a:lnTo>
                  <a:pt x="13140" y="3675"/>
                </a:lnTo>
                <a:close/>
                <a:moveTo>
                  <a:pt x="16912" y="3723"/>
                </a:moveTo>
                <a:lnTo>
                  <a:pt x="16547" y="4283"/>
                </a:lnTo>
                <a:lnTo>
                  <a:pt x="16328" y="4575"/>
                </a:lnTo>
                <a:lnTo>
                  <a:pt x="16109" y="4818"/>
                </a:lnTo>
                <a:lnTo>
                  <a:pt x="15841" y="5086"/>
                </a:lnTo>
                <a:lnTo>
                  <a:pt x="15695" y="5281"/>
                </a:lnTo>
                <a:lnTo>
                  <a:pt x="15573" y="5451"/>
                </a:lnTo>
                <a:lnTo>
                  <a:pt x="15501" y="5451"/>
                </a:lnTo>
                <a:lnTo>
                  <a:pt x="15695" y="5135"/>
                </a:lnTo>
                <a:lnTo>
                  <a:pt x="15914" y="4843"/>
                </a:lnTo>
                <a:lnTo>
                  <a:pt x="16084" y="4575"/>
                </a:lnTo>
                <a:lnTo>
                  <a:pt x="16230" y="4307"/>
                </a:lnTo>
                <a:lnTo>
                  <a:pt x="16474" y="3723"/>
                </a:lnTo>
                <a:close/>
                <a:moveTo>
                  <a:pt x="12921" y="3650"/>
                </a:moveTo>
                <a:lnTo>
                  <a:pt x="12800" y="3821"/>
                </a:lnTo>
                <a:lnTo>
                  <a:pt x="12702" y="3991"/>
                </a:lnTo>
                <a:lnTo>
                  <a:pt x="12532" y="4332"/>
                </a:lnTo>
                <a:lnTo>
                  <a:pt x="12362" y="4599"/>
                </a:lnTo>
                <a:lnTo>
                  <a:pt x="12167" y="4891"/>
                </a:lnTo>
                <a:lnTo>
                  <a:pt x="11997" y="5159"/>
                </a:lnTo>
                <a:lnTo>
                  <a:pt x="11948" y="5305"/>
                </a:lnTo>
                <a:lnTo>
                  <a:pt x="11899" y="5451"/>
                </a:lnTo>
                <a:lnTo>
                  <a:pt x="11583" y="5475"/>
                </a:lnTo>
                <a:lnTo>
                  <a:pt x="11583" y="5475"/>
                </a:lnTo>
                <a:lnTo>
                  <a:pt x="11729" y="5232"/>
                </a:lnTo>
                <a:lnTo>
                  <a:pt x="11826" y="4964"/>
                </a:lnTo>
                <a:lnTo>
                  <a:pt x="12045" y="4453"/>
                </a:lnTo>
                <a:lnTo>
                  <a:pt x="12216" y="4064"/>
                </a:lnTo>
                <a:lnTo>
                  <a:pt x="12289" y="3869"/>
                </a:lnTo>
                <a:lnTo>
                  <a:pt x="12337" y="3650"/>
                </a:lnTo>
                <a:close/>
                <a:moveTo>
                  <a:pt x="4746" y="3602"/>
                </a:moveTo>
                <a:lnTo>
                  <a:pt x="5792" y="3626"/>
                </a:lnTo>
                <a:lnTo>
                  <a:pt x="6814" y="3675"/>
                </a:lnTo>
                <a:lnTo>
                  <a:pt x="6571" y="3845"/>
                </a:lnTo>
                <a:lnTo>
                  <a:pt x="6352" y="4064"/>
                </a:lnTo>
                <a:lnTo>
                  <a:pt x="6157" y="4283"/>
                </a:lnTo>
                <a:lnTo>
                  <a:pt x="5987" y="4526"/>
                </a:lnTo>
                <a:lnTo>
                  <a:pt x="5573" y="5135"/>
                </a:lnTo>
                <a:lnTo>
                  <a:pt x="5427" y="5305"/>
                </a:lnTo>
                <a:lnTo>
                  <a:pt x="5403" y="5402"/>
                </a:lnTo>
                <a:lnTo>
                  <a:pt x="5378" y="5500"/>
                </a:lnTo>
                <a:lnTo>
                  <a:pt x="5013" y="5500"/>
                </a:lnTo>
                <a:lnTo>
                  <a:pt x="5232" y="5232"/>
                </a:lnTo>
                <a:lnTo>
                  <a:pt x="5427" y="4940"/>
                </a:lnTo>
                <a:lnTo>
                  <a:pt x="6206" y="3748"/>
                </a:lnTo>
                <a:lnTo>
                  <a:pt x="6230" y="3699"/>
                </a:lnTo>
                <a:lnTo>
                  <a:pt x="6206" y="3675"/>
                </a:lnTo>
                <a:lnTo>
                  <a:pt x="6108" y="3675"/>
                </a:lnTo>
                <a:lnTo>
                  <a:pt x="5865" y="3894"/>
                </a:lnTo>
                <a:lnTo>
                  <a:pt x="5646" y="4113"/>
                </a:lnTo>
                <a:lnTo>
                  <a:pt x="5427" y="4356"/>
                </a:lnTo>
                <a:lnTo>
                  <a:pt x="5208" y="4599"/>
                </a:lnTo>
                <a:lnTo>
                  <a:pt x="4892" y="5013"/>
                </a:lnTo>
                <a:lnTo>
                  <a:pt x="4770" y="5256"/>
                </a:lnTo>
                <a:lnTo>
                  <a:pt x="4648" y="5500"/>
                </a:lnTo>
                <a:lnTo>
                  <a:pt x="4429" y="5475"/>
                </a:lnTo>
                <a:lnTo>
                  <a:pt x="4746" y="5037"/>
                </a:lnTo>
                <a:lnTo>
                  <a:pt x="4989" y="4745"/>
                </a:lnTo>
                <a:lnTo>
                  <a:pt x="5208" y="4405"/>
                </a:lnTo>
                <a:lnTo>
                  <a:pt x="5403" y="4088"/>
                </a:lnTo>
                <a:lnTo>
                  <a:pt x="5476" y="3894"/>
                </a:lnTo>
                <a:lnTo>
                  <a:pt x="5549" y="3723"/>
                </a:lnTo>
                <a:lnTo>
                  <a:pt x="5549" y="3675"/>
                </a:lnTo>
                <a:lnTo>
                  <a:pt x="5500" y="3650"/>
                </a:lnTo>
                <a:lnTo>
                  <a:pt x="5476" y="3626"/>
                </a:lnTo>
                <a:lnTo>
                  <a:pt x="5427" y="3650"/>
                </a:lnTo>
                <a:lnTo>
                  <a:pt x="5159" y="3918"/>
                </a:lnTo>
                <a:lnTo>
                  <a:pt x="4916" y="4210"/>
                </a:lnTo>
                <a:lnTo>
                  <a:pt x="4429" y="4794"/>
                </a:lnTo>
                <a:lnTo>
                  <a:pt x="4162" y="5110"/>
                </a:lnTo>
                <a:lnTo>
                  <a:pt x="4016" y="5281"/>
                </a:lnTo>
                <a:lnTo>
                  <a:pt x="3894" y="5475"/>
                </a:lnTo>
                <a:lnTo>
                  <a:pt x="3529" y="5451"/>
                </a:lnTo>
                <a:lnTo>
                  <a:pt x="3821" y="5086"/>
                </a:lnTo>
                <a:lnTo>
                  <a:pt x="4064" y="4721"/>
                </a:lnTo>
                <a:lnTo>
                  <a:pt x="4405" y="4161"/>
                </a:lnTo>
                <a:lnTo>
                  <a:pt x="4575" y="3869"/>
                </a:lnTo>
                <a:lnTo>
                  <a:pt x="4746" y="3602"/>
                </a:lnTo>
                <a:close/>
                <a:moveTo>
                  <a:pt x="11997" y="3650"/>
                </a:moveTo>
                <a:lnTo>
                  <a:pt x="11875" y="3869"/>
                </a:lnTo>
                <a:lnTo>
                  <a:pt x="11778" y="4088"/>
                </a:lnTo>
                <a:lnTo>
                  <a:pt x="11559" y="4551"/>
                </a:lnTo>
                <a:lnTo>
                  <a:pt x="11315" y="4989"/>
                </a:lnTo>
                <a:lnTo>
                  <a:pt x="11218" y="5232"/>
                </a:lnTo>
                <a:lnTo>
                  <a:pt x="11194" y="5378"/>
                </a:lnTo>
                <a:lnTo>
                  <a:pt x="11169" y="5500"/>
                </a:lnTo>
                <a:lnTo>
                  <a:pt x="10756" y="5500"/>
                </a:lnTo>
                <a:lnTo>
                  <a:pt x="10950" y="5256"/>
                </a:lnTo>
                <a:lnTo>
                  <a:pt x="11121" y="4989"/>
                </a:lnTo>
                <a:lnTo>
                  <a:pt x="11291" y="4672"/>
                </a:lnTo>
                <a:lnTo>
                  <a:pt x="11437" y="4332"/>
                </a:lnTo>
                <a:lnTo>
                  <a:pt x="11705" y="3650"/>
                </a:lnTo>
                <a:close/>
                <a:moveTo>
                  <a:pt x="17593" y="3699"/>
                </a:moveTo>
                <a:lnTo>
                  <a:pt x="17471" y="3894"/>
                </a:lnTo>
                <a:lnTo>
                  <a:pt x="17325" y="4088"/>
                </a:lnTo>
                <a:lnTo>
                  <a:pt x="17082" y="4502"/>
                </a:lnTo>
                <a:lnTo>
                  <a:pt x="16887" y="4745"/>
                </a:lnTo>
                <a:lnTo>
                  <a:pt x="16668" y="4989"/>
                </a:lnTo>
                <a:lnTo>
                  <a:pt x="16474" y="5232"/>
                </a:lnTo>
                <a:lnTo>
                  <a:pt x="16376" y="5378"/>
                </a:lnTo>
                <a:lnTo>
                  <a:pt x="16303" y="5500"/>
                </a:lnTo>
                <a:lnTo>
                  <a:pt x="16133" y="5475"/>
                </a:lnTo>
                <a:lnTo>
                  <a:pt x="16620" y="4867"/>
                </a:lnTo>
                <a:lnTo>
                  <a:pt x="16790" y="4599"/>
                </a:lnTo>
                <a:lnTo>
                  <a:pt x="16936" y="4307"/>
                </a:lnTo>
                <a:lnTo>
                  <a:pt x="17033" y="4015"/>
                </a:lnTo>
                <a:lnTo>
                  <a:pt x="17131" y="3723"/>
                </a:lnTo>
                <a:lnTo>
                  <a:pt x="17593" y="3699"/>
                </a:lnTo>
                <a:close/>
                <a:moveTo>
                  <a:pt x="2337" y="3650"/>
                </a:moveTo>
                <a:lnTo>
                  <a:pt x="1947" y="4064"/>
                </a:lnTo>
                <a:lnTo>
                  <a:pt x="1558" y="4478"/>
                </a:lnTo>
                <a:lnTo>
                  <a:pt x="1363" y="4697"/>
                </a:lnTo>
                <a:lnTo>
                  <a:pt x="1193" y="4940"/>
                </a:lnTo>
                <a:lnTo>
                  <a:pt x="1096" y="5062"/>
                </a:lnTo>
                <a:lnTo>
                  <a:pt x="1047" y="5183"/>
                </a:lnTo>
                <a:lnTo>
                  <a:pt x="1023" y="5329"/>
                </a:lnTo>
                <a:lnTo>
                  <a:pt x="1023" y="5451"/>
                </a:lnTo>
                <a:lnTo>
                  <a:pt x="804" y="5475"/>
                </a:lnTo>
                <a:lnTo>
                  <a:pt x="609" y="5524"/>
                </a:lnTo>
                <a:lnTo>
                  <a:pt x="609" y="5524"/>
                </a:lnTo>
                <a:lnTo>
                  <a:pt x="682" y="5451"/>
                </a:lnTo>
                <a:lnTo>
                  <a:pt x="755" y="5354"/>
                </a:lnTo>
                <a:lnTo>
                  <a:pt x="901" y="5135"/>
                </a:lnTo>
                <a:lnTo>
                  <a:pt x="1023" y="4891"/>
                </a:lnTo>
                <a:lnTo>
                  <a:pt x="1120" y="4697"/>
                </a:lnTo>
                <a:lnTo>
                  <a:pt x="1485" y="4186"/>
                </a:lnTo>
                <a:lnTo>
                  <a:pt x="1874" y="3675"/>
                </a:lnTo>
                <a:lnTo>
                  <a:pt x="2288" y="3650"/>
                </a:lnTo>
                <a:close/>
                <a:moveTo>
                  <a:pt x="11510" y="3650"/>
                </a:moveTo>
                <a:lnTo>
                  <a:pt x="11291" y="3967"/>
                </a:lnTo>
                <a:lnTo>
                  <a:pt x="11096" y="4283"/>
                </a:lnTo>
                <a:lnTo>
                  <a:pt x="10902" y="4599"/>
                </a:lnTo>
                <a:lnTo>
                  <a:pt x="10707" y="4891"/>
                </a:lnTo>
                <a:lnTo>
                  <a:pt x="10464" y="5208"/>
                </a:lnTo>
                <a:lnTo>
                  <a:pt x="10366" y="5354"/>
                </a:lnTo>
                <a:lnTo>
                  <a:pt x="10269" y="5524"/>
                </a:lnTo>
                <a:lnTo>
                  <a:pt x="10001" y="5524"/>
                </a:lnTo>
                <a:lnTo>
                  <a:pt x="10269" y="5208"/>
                </a:lnTo>
                <a:lnTo>
                  <a:pt x="10488" y="4891"/>
                </a:lnTo>
                <a:lnTo>
                  <a:pt x="10683" y="4599"/>
                </a:lnTo>
                <a:lnTo>
                  <a:pt x="10853" y="4307"/>
                </a:lnTo>
                <a:lnTo>
                  <a:pt x="11023" y="3991"/>
                </a:lnTo>
                <a:lnTo>
                  <a:pt x="11145" y="3675"/>
                </a:lnTo>
                <a:lnTo>
                  <a:pt x="11437" y="3650"/>
                </a:lnTo>
                <a:close/>
                <a:moveTo>
                  <a:pt x="6936" y="3699"/>
                </a:moveTo>
                <a:lnTo>
                  <a:pt x="7325" y="3723"/>
                </a:lnTo>
                <a:lnTo>
                  <a:pt x="7057" y="4015"/>
                </a:lnTo>
                <a:lnTo>
                  <a:pt x="6814" y="4356"/>
                </a:lnTo>
                <a:lnTo>
                  <a:pt x="6619" y="4599"/>
                </a:lnTo>
                <a:lnTo>
                  <a:pt x="6400" y="4867"/>
                </a:lnTo>
                <a:lnTo>
                  <a:pt x="6327" y="5013"/>
                </a:lnTo>
                <a:lnTo>
                  <a:pt x="6254" y="5159"/>
                </a:lnTo>
                <a:lnTo>
                  <a:pt x="6206" y="5329"/>
                </a:lnTo>
                <a:lnTo>
                  <a:pt x="6206" y="5475"/>
                </a:lnTo>
                <a:lnTo>
                  <a:pt x="6206" y="5500"/>
                </a:lnTo>
                <a:lnTo>
                  <a:pt x="6230" y="5548"/>
                </a:lnTo>
                <a:lnTo>
                  <a:pt x="5768" y="5524"/>
                </a:lnTo>
                <a:lnTo>
                  <a:pt x="5889" y="5378"/>
                </a:lnTo>
                <a:lnTo>
                  <a:pt x="5987" y="5208"/>
                </a:lnTo>
                <a:lnTo>
                  <a:pt x="6157" y="4916"/>
                </a:lnTo>
                <a:lnTo>
                  <a:pt x="6546" y="4332"/>
                </a:lnTo>
                <a:lnTo>
                  <a:pt x="6936" y="3723"/>
                </a:lnTo>
                <a:lnTo>
                  <a:pt x="6936" y="3699"/>
                </a:lnTo>
                <a:close/>
                <a:moveTo>
                  <a:pt x="7568" y="3723"/>
                </a:moveTo>
                <a:lnTo>
                  <a:pt x="8103" y="3748"/>
                </a:lnTo>
                <a:lnTo>
                  <a:pt x="7933" y="3991"/>
                </a:lnTo>
                <a:lnTo>
                  <a:pt x="7763" y="4234"/>
                </a:lnTo>
                <a:lnTo>
                  <a:pt x="7592" y="4478"/>
                </a:lnTo>
                <a:lnTo>
                  <a:pt x="7422" y="4721"/>
                </a:lnTo>
                <a:lnTo>
                  <a:pt x="7057" y="5110"/>
                </a:lnTo>
                <a:lnTo>
                  <a:pt x="6887" y="5329"/>
                </a:lnTo>
                <a:lnTo>
                  <a:pt x="6838" y="5427"/>
                </a:lnTo>
                <a:lnTo>
                  <a:pt x="6814" y="5548"/>
                </a:lnTo>
                <a:lnTo>
                  <a:pt x="6327" y="5548"/>
                </a:lnTo>
                <a:lnTo>
                  <a:pt x="6449" y="5451"/>
                </a:lnTo>
                <a:lnTo>
                  <a:pt x="6546" y="5354"/>
                </a:lnTo>
                <a:lnTo>
                  <a:pt x="6717" y="5110"/>
                </a:lnTo>
                <a:lnTo>
                  <a:pt x="7009" y="4624"/>
                </a:lnTo>
                <a:lnTo>
                  <a:pt x="7325" y="4186"/>
                </a:lnTo>
                <a:lnTo>
                  <a:pt x="7447" y="3967"/>
                </a:lnTo>
                <a:lnTo>
                  <a:pt x="7568" y="3723"/>
                </a:lnTo>
                <a:close/>
                <a:moveTo>
                  <a:pt x="10902" y="3675"/>
                </a:moveTo>
                <a:lnTo>
                  <a:pt x="10172" y="4721"/>
                </a:lnTo>
                <a:lnTo>
                  <a:pt x="10026" y="4916"/>
                </a:lnTo>
                <a:lnTo>
                  <a:pt x="9855" y="5110"/>
                </a:lnTo>
                <a:lnTo>
                  <a:pt x="9709" y="5329"/>
                </a:lnTo>
                <a:lnTo>
                  <a:pt x="9661" y="5427"/>
                </a:lnTo>
                <a:lnTo>
                  <a:pt x="9612" y="5548"/>
                </a:lnTo>
                <a:lnTo>
                  <a:pt x="9320" y="5548"/>
                </a:lnTo>
                <a:lnTo>
                  <a:pt x="9515" y="5208"/>
                </a:lnTo>
                <a:lnTo>
                  <a:pt x="9661" y="4867"/>
                </a:lnTo>
                <a:lnTo>
                  <a:pt x="10026" y="4307"/>
                </a:lnTo>
                <a:lnTo>
                  <a:pt x="10391" y="3723"/>
                </a:lnTo>
                <a:lnTo>
                  <a:pt x="10902" y="3675"/>
                </a:lnTo>
                <a:close/>
                <a:moveTo>
                  <a:pt x="9150" y="5062"/>
                </a:moveTo>
                <a:lnTo>
                  <a:pt x="9004" y="5305"/>
                </a:lnTo>
                <a:lnTo>
                  <a:pt x="8979" y="5427"/>
                </a:lnTo>
                <a:lnTo>
                  <a:pt x="8931" y="5548"/>
                </a:lnTo>
                <a:lnTo>
                  <a:pt x="8736" y="5573"/>
                </a:lnTo>
                <a:lnTo>
                  <a:pt x="8736" y="5573"/>
                </a:lnTo>
                <a:lnTo>
                  <a:pt x="8955" y="5281"/>
                </a:lnTo>
                <a:lnTo>
                  <a:pt x="9150" y="5062"/>
                </a:lnTo>
                <a:close/>
                <a:moveTo>
                  <a:pt x="8785" y="3772"/>
                </a:moveTo>
                <a:lnTo>
                  <a:pt x="8663" y="3918"/>
                </a:lnTo>
                <a:lnTo>
                  <a:pt x="8541" y="4064"/>
                </a:lnTo>
                <a:lnTo>
                  <a:pt x="8322" y="4380"/>
                </a:lnTo>
                <a:lnTo>
                  <a:pt x="8103" y="4672"/>
                </a:lnTo>
                <a:lnTo>
                  <a:pt x="7884" y="4940"/>
                </a:lnTo>
                <a:lnTo>
                  <a:pt x="7690" y="5256"/>
                </a:lnTo>
                <a:lnTo>
                  <a:pt x="7617" y="5402"/>
                </a:lnTo>
                <a:lnTo>
                  <a:pt x="7544" y="5573"/>
                </a:lnTo>
                <a:lnTo>
                  <a:pt x="7228" y="5573"/>
                </a:lnTo>
                <a:lnTo>
                  <a:pt x="7374" y="5402"/>
                </a:lnTo>
                <a:lnTo>
                  <a:pt x="7495" y="5256"/>
                </a:lnTo>
                <a:lnTo>
                  <a:pt x="7714" y="4940"/>
                </a:lnTo>
                <a:lnTo>
                  <a:pt x="7909" y="4672"/>
                </a:lnTo>
                <a:lnTo>
                  <a:pt x="8079" y="4380"/>
                </a:lnTo>
                <a:lnTo>
                  <a:pt x="8225" y="4088"/>
                </a:lnTo>
                <a:lnTo>
                  <a:pt x="8347" y="3772"/>
                </a:lnTo>
                <a:close/>
                <a:moveTo>
                  <a:pt x="9515" y="3772"/>
                </a:moveTo>
                <a:lnTo>
                  <a:pt x="9490" y="3821"/>
                </a:lnTo>
                <a:lnTo>
                  <a:pt x="9393" y="3918"/>
                </a:lnTo>
                <a:lnTo>
                  <a:pt x="9320" y="4040"/>
                </a:lnTo>
                <a:lnTo>
                  <a:pt x="9150" y="4332"/>
                </a:lnTo>
                <a:lnTo>
                  <a:pt x="9028" y="4624"/>
                </a:lnTo>
                <a:lnTo>
                  <a:pt x="8833" y="4843"/>
                </a:lnTo>
                <a:lnTo>
                  <a:pt x="8614" y="5086"/>
                </a:lnTo>
                <a:lnTo>
                  <a:pt x="8541" y="5183"/>
                </a:lnTo>
                <a:lnTo>
                  <a:pt x="8444" y="5305"/>
                </a:lnTo>
                <a:lnTo>
                  <a:pt x="8395" y="5427"/>
                </a:lnTo>
                <a:lnTo>
                  <a:pt x="8347" y="5573"/>
                </a:lnTo>
                <a:lnTo>
                  <a:pt x="7884" y="5573"/>
                </a:lnTo>
                <a:lnTo>
                  <a:pt x="8055" y="5378"/>
                </a:lnTo>
                <a:lnTo>
                  <a:pt x="8201" y="5183"/>
                </a:lnTo>
                <a:lnTo>
                  <a:pt x="8444" y="4794"/>
                </a:lnTo>
                <a:lnTo>
                  <a:pt x="8614" y="4551"/>
                </a:lnTo>
                <a:lnTo>
                  <a:pt x="8760" y="4307"/>
                </a:lnTo>
                <a:lnTo>
                  <a:pt x="9028" y="3796"/>
                </a:lnTo>
                <a:lnTo>
                  <a:pt x="9271" y="3796"/>
                </a:lnTo>
                <a:lnTo>
                  <a:pt x="9515" y="3772"/>
                </a:lnTo>
                <a:close/>
                <a:moveTo>
                  <a:pt x="18031" y="3650"/>
                </a:moveTo>
                <a:lnTo>
                  <a:pt x="18031" y="4015"/>
                </a:lnTo>
                <a:lnTo>
                  <a:pt x="17934" y="4186"/>
                </a:lnTo>
                <a:lnTo>
                  <a:pt x="17836" y="4380"/>
                </a:lnTo>
                <a:lnTo>
                  <a:pt x="17642" y="4745"/>
                </a:lnTo>
                <a:lnTo>
                  <a:pt x="17350" y="5159"/>
                </a:lnTo>
                <a:lnTo>
                  <a:pt x="17228" y="5354"/>
                </a:lnTo>
                <a:lnTo>
                  <a:pt x="17131" y="5573"/>
                </a:lnTo>
                <a:lnTo>
                  <a:pt x="16766" y="5548"/>
                </a:lnTo>
                <a:lnTo>
                  <a:pt x="16912" y="5378"/>
                </a:lnTo>
                <a:lnTo>
                  <a:pt x="17058" y="5183"/>
                </a:lnTo>
                <a:lnTo>
                  <a:pt x="17325" y="4818"/>
                </a:lnTo>
                <a:lnTo>
                  <a:pt x="17471" y="4551"/>
                </a:lnTo>
                <a:lnTo>
                  <a:pt x="17569" y="4259"/>
                </a:lnTo>
                <a:lnTo>
                  <a:pt x="17739" y="3699"/>
                </a:lnTo>
                <a:lnTo>
                  <a:pt x="18031" y="3650"/>
                </a:lnTo>
                <a:close/>
                <a:moveTo>
                  <a:pt x="18007" y="4818"/>
                </a:moveTo>
                <a:lnTo>
                  <a:pt x="18007" y="5597"/>
                </a:lnTo>
                <a:lnTo>
                  <a:pt x="17544" y="5597"/>
                </a:lnTo>
                <a:lnTo>
                  <a:pt x="17642" y="5378"/>
                </a:lnTo>
                <a:lnTo>
                  <a:pt x="17812" y="5110"/>
                </a:lnTo>
                <a:lnTo>
                  <a:pt x="18007" y="4818"/>
                </a:lnTo>
                <a:close/>
                <a:moveTo>
                  <a:pt x="560" y="5913"/>
                </a:moveTo>
                <a:lnTo>
                  <a:pt x="537" y="5960"/>
                </a:lnTo>
                <a:lnTo>
                  <a:pt x="537" y="5960"/>
                </a:lnTo>
                <a:lnTo>
                  <a:pt x="536" y="5938"/>
                </a:lnTo>
                <a:lnTo>
                  <a:pt x="560" y="5913"/>
                </a:lnTo>
                <a:close/>
                <a:moveTo>
                  <a:pt x="4673" y="6692"/>
                </a:moveTo>
                <a:lnTo>
                  <a:pt x="4600" y="6716"/>
                </a:lnTo>
                <a:lnTo>
                  <a:pt x="4527" y="6765"/>
                </a:lnTo>
                <a:lnTo>
                  <a:pt x="4405" y="6838"/>
                </a:lnTo>
                <a:lnTo>
                  <a:pt x="4283" y="6911"/>
                </a:lnTo>
                <a:lnTo>
                  <a:pt x="4089" y="6984"/>
                </a:lnTo>
                <a:lnTo>
                  <a:pt x="4016" y="7008"/>
                </a:lnTo>
                <a:lnTo>
                  <a:pt x="4016" y="6935"/>
                </a:lnTo>
                <a:lnTo>
                  <a:pt x="3991" y="6862"/>
                </a:lnTo>
                <a:lnTo>
                  <a:pt x="3967" y="6789"/>
                </a:lnTo>
                <a:lnTo>
                  <a:pt x="3918" y="6741"/>
                </a:lnTo>
                <a:lnTo>
                  <a:pt x="3870" y="6716"/>
                </a:lnTo>
                <a:lnTo>
                  <a:pt x="3797" y="6716"/>
                </a:lnTo>
                <a:lnTo>
                  <a:pt x="3724" y="6741"/>
                </a:lnTo>
                <a:lnTo>
                  <a:pt x="3675" y="6789"/>
                </a:lnTo>
                <a:lnTo>
                  <a:pt x="3578" y="6887"/>
                </a:lnTo>
                <a:lnTo>
                  <a:pt x="3456" y="6984"/>
                </a:lnTo>
                <a:lnTo>
                  <a:pt x="3213" y="7130"/>
                </a:lnTo>
                <a:lnTo>
                  <a:pt x="3042" y="7227"/>
                </a:lnTo>
                <a:lnTo>
                  <a:pt x="2848" y="7252"/>
                </a:lnTo>
                <a:lnTo>
                  <a:pt x="2799" y="7252"/>
                </a:lnTo>
                <a:lnTo>
                  <a:pt x="2799" y="7227"/>
                </a:lnTo>
                <a:lnTo>
                  <a:pt x="2799" y="7106"/>
                </a:lnTo>
                <a:lnTo>
                  <a:pt x="2848" y="6984"/>
                </a:lnTo>
                <a:lnTo>
                  <a:pt x="2896" y="6887"/>
                </a:lnTo>
                <a:lnTo>
                  <a:pt x="2896" y="6838"/>
                </a:lnTo>
                <a:lnTo>
                  <a:pt x="2872" y="6789"/>
                </a:lnTo>
                <a:lnTo>
                  <a:pt x="2823" y="6741"/>
                </a:lnTo>
                <a:lnTo>
                  <a:pt x="2775" y="6741"/>
                </a:lnTo>
                <a:lnTo>
                  <a:pt x="2702" y="6765"/>
                </a:lnTo>
                <a:lnTo>
                  <a:pt x="2629" y="6789"/>
                </a:lnTo>
                <a:lnTo>
                  <a:pt x="2531" y="6887"/>
                </a:lnTo>
                <a:lnTo>
                  <a:pt x="2458" y="7008"/>
                </a:lnTo>
                <a:lnTo>
                  <a:pt x="2434" y="7130"/>
                </a:lnTo>
                <a:lnTo>
                  <a:pt x="2434" y="7276"/>
                </a:lnTo>
                <a:lnTo>
                  <a:pt x="2483" y="7422"/>
                </a:lnTo>
                <a:lnTo>
                  <a:pt x="2556" y="7519"/>
                </a:lnTo>
                <a:lnTo>
                  <a:pt x="2677" y="7617"/>
                </a:lnTo>
                <a:lnTo>
                  <a:pt x="2799" y="7641"/>
                </a:lnTo>
                <a:lnTo>
                  <a:pt x="2921" y="7665"/>
                </a:lnTo>
                <a:lnTo>
                  <a:pt x="3042" y="7641"/>
                </a:lnTo>
                <a:lnTo>
                  <a:pt x="3188" y="7617"/>
                </a:lnTo>
                <a:lnTo>
                  <a:pt x="3432" y="7495"/>
                </a:lnTo>
                <a:lnTo>
                  <a:pt x="3675" y="7349"/>
                </a:lnTo>
                <a:lnTo>
                  <a:pt x="3748" y="7373"/>
                </a:lnTo>
                <a:lnTo>
                  <a:pt x="3845" y="7398"/>
                </a:lnTo>
                <a:lnTo>
                  <a:pt x="4040" y="7398"/>
                </a:lnTo>
                <a:lnTo>
                  <a:pt x="4259" y="7349"/>
                </a:lnTo>
                <a:lnTo>
                  <a:pt x="4478" y="7276"/>
                </a:lnTo>
                <a:lnTo>
                  <a:pt x="4551" y="7373"/>
                </a:lnTo>
                <a:lnTo>
                  <a:pt x="4673" y="7446"/>
                </a:lnTo>
                <a:lnTo>
                  <a:pt x="4819" y="7495"/>
                </a:lnTo>
                <a:lnTo>
                  <a:pt x="4989" y="7519"/>
                </a:lnTo>
                <a:lnTo>
                  <a:pt x="5159" y="7519"/>
                </a:lnTo>
                <a:lnTo>
                  <a:pt x="5354" y="7495"/>
                </a:lnTo>
                <a:lnTo>
                  <a:pt x="5524" y="7446"/>
                </a:lnTo>
                <a:lnTo>
                  <a:pt x="5695" y="7373"/>
                </a:lnTo>
                <a:lnTo>
                  <a:pt x="5792" y="7446"/>
                </a:lnTo>
                <a:lnTo>
                  <a:pt x="5914" y="7495"/>
                </a:lnTo>
                <a:lnTo>
                  <a:pt x="6060" y="7519"/>
                </a:lnTo>
                <a:lnTo>
                  <a:pt x="6230" y="7519"/>
                </a:lnTo>
                <a:lnTo>
                  <a:pt x="6400" y="7495"/>
                </a:lnTo>
                <a:lnTo>
                  <a:pt x="6571" y="7422"/>
                </a:lnTo>
                <a:lnTo>
                  <a:pt x="6741" y="7373"/>
                </a:lnTo>
                <a:lnTo>
                  <a:pt x="6911" y="7276"/>
                </a:lnTo>
                <a:lnTo>
                  <a:pt x="7009" y="7373"/>
                </a:lnTo>
                <a:lnTo>
                  <a:pt x="7106" y="7422"/>
                </a:lnTo>
                <a:lnTo>
                  <a:pt x="7252" y="7446"/>
                </a:lnTo>
                <a:lnTo>
                  <a:pt x="7544" y="7446"/>
                </a:lnTo>
                <a:lnTo>
                  <a:pt x="7690" y="7398"/>
                </a:lnTo>
                <a:lnTo>
                  <a:pt x="7982" y="7300"/>
                </a:lnTo>
                <a:lnTo>
                  <a:pt x="8055" y="7398"/>
                </a:lnTo>
                <a:lnTo>
                  <a:pt x="8152" y="7471"/>
                </a:lnTo>
                <a:lnTo>
                  <a:pt x="8249" y="7519"/>
                </a:lnTo>
                <a:lnTo>
                  <a:pt x="8347" y="7544"/>
                </a:lnTo>
                <a:lnTo>
                  <a:pt x="8468" y="7519"/>
                </a:lnTo>
                <a:lnTo>
                  <a:pt x="8566" y="7471"/>
                </a:lnTo>
                <a:lnTo>
                  <a:pt x="8687" y="7422"/>
                </a:lnTo>
                <a:lnTo>
                  <a:pt x="8785" y="7325"/>
                </a:lnTo>
                <a:lnTo>
                  <a:pt x="8906" y="7373"/>
                </a:lnTo>
                <a:lnTo>
                  <a:pt x="9077" y="7422"/>
                </a:lnTo>
                <a:lnTo>
                  <a:pt x="9223" y="7446"/>
                </a:lnTo>
                <a:lnTo>
                  <a:pt x="9369" y="7471"/>
                </a:lnTo>
                <a:lnTo>
                  <a:pt x="9539" y="7446"/>
                </a:lnTo>
                <a:lnTo>
                  <a:pt x="9685" y="7422"/>
                </a:lnTo>
                <a:lnTo>
                  <a:pt x="9807" y="7373"/>
                </a:lnTo>
                <a:lnTo>
                  <a:pt x="9928" y="7276"/>
                </a:lnTo>
                <a:lnTo>
                  <a:pt x="9977" y="7227"/>
                </a:lnTo>
                <a:lnTo>
                  <a:pt x="9977" y="7154"/>
                </a:lnTo>
                <a:lnTo>
                  <a:pt x="9928" y="7081"/>
                </a:lnTo>
                <a:lnTo>
                  <a:pt x="9880" y="7033"/>
                </a:lnTo>
                <a:lnTo>
                  <a:pt x="9734" y="7008"/>
                </a:lnTo>
                <a:lnTo>
                  <a:pt x="9101" y="7008"/>
                </a:lnTo>
                <a:lnTo>
                  <a:pt x="8979" y="6960"/>
                </a:lnTo>
                <a:lnTo>
                  <a:pt x="8858" y="6887"/>
                </a:lnTo>
                <a:lnTo>
                  <a:pt x="8785" y="6838"/>
                </a:lnTo>
                <a:lnTo>
                  <a:pt x="8687" y="6814"/>
                </a:lnTo>
                <a:lnTo>
                  <a:pt x="8590" y="6862"/>
                </a:lnTo>
                <a:lnTo>
                  <a:pt x="8541" y="6935"/>
                </a:lnTo>
                <a:lnTo>
                  <a:pt x="8493" y="7008"/>
                </a:lnTo>
                <a:lnTo>
                  <a:pt x="8468" y="7033"/>
                </a:lnTo>
                <a:lnTo>
                  <a:pt x="8395" y="7033"/>
                </a:lnTo>
                <a:lnTo>
                  <a:pt x="8322" y="6984"/>
                </a:lnTo>
                <a:lnTo>
                  <a:pt x="8274" y="6887"/>
                </a:lnTo>
                <a:lnTo>
                  <a:pt x="8201" y="6789"/>
                </a:lnTo>
                <a:lnTo>
                  <a:pt x="8152" y="6765"/>
                </a:lnTo>
                <a:lnTo>
                  <a:pt x="8055" y="6765"/>
                </a:lnTo>
                <a:lnTo>
                  <a:pt x="8006" y="6789"/>
                </a:lnTo>
                <a:lnTo>
                  <a:pt x="7836" y="6887"/>
                </a:lnTo>
                <a:lnTo>
                  <a:pt x="7568" y="7008"/>
                </a:lnTo>
                <a:lnTo>
                  <a:pt x="7447" y="7033"/>
                </a:lnTo>
                <a:lnTo>
                  <a:pt x="7349" y="7033"/>
                </a:lnTo>
                <a:lnTo>
                  <a:pt x="7301" y="7008"/>
                </a:lnTo>
                <a:lnTo>
                  <a:pt x="7276" y="6984"/>
                </a:lnTo>
                <a:lnTo>
                  <a:pt x="7252" y="6960"/>
                </a:lnTo>
                <a:lnTo>
                  <a:pt x="7252" y="6911"/>
                </a:lnTo>
                <a:lnTo>
                  <a:pt x="7228" y="6838"/>
                </a:lnTo>
                <a:lnTo>
                  <a:pt x="7203" y="6765"/>
                </a:lnTo>
                <a:lnTo>
                  <a:pt x="7155" y="6741"/>
                </a:lnTo>
                <a:lnTo>
                  <a:pt x="7106" y="6716"/>
                </a:lnTo>
                <a:lnTo>
                  <a:pt x="6960" y="6716"/>
                </a:lnTo>
                <a:lnTo>
                  <a:pt x="6887" y="6741"/>
                </a:lnTo>
                <a:lnTo>
                  <a:pt x="6838" y="6814"/>
                </a:lnTo>
                <a:lnTo>
                  <a:pt x="6790" y="6862"/>
                </a:lnTo>
                <a:lnTo>
                  <a:pt x="6668" y="6935"/>
                </a:lnTo>
                <a:lnTo>
                  <a:pt x="6522" y="7008"/>
                </a:lnTo>
                <a:lnTo>
                  <a:pt x="6376" y="7057"/>
                </a:lnTo>
                <a:lnTo>
                  <a:pt x="6254" y="7106"/>
                </a:lnTo>
                <a:lnTo>
                  <a:pt x="6133" y="7106"/>
                </a:lnTo>
                <a:lnTo>
                  <a:pt x="6108" y="7081"/>
                </a:lnTo>
                <a:lnTo>
                  <a:pt x="6084" y="7057"/>
                </a:lnTo>
                <a:lnTo>
                  <a:pt x="6060" y="7033"/>
                </a:lnTo>
                <a:lnTo>
                  <a:pt x="6084" y="6960"/>
                </a:lnTo>
                <a:lnTo>
                  <a:pt x="6084" y="6887"/>
                </a:lnTo>
                <a:lnTo>
                  <a:pt x="6060" y="6814"/>
                </a:lnTo>
                <a:lnTo>
                  <a:pt x="6011" y="6741"/>
                </a:lnTo>
                <a:lnTo>
                  <a:pt x="5938" y="6716"/>
                </a:lnTo>
                <a:lnTo>
                  <a:pt x="5865" y="6692"/>
                </a:lnTo>
                <a:lnTo>
                  <a:pt x="5792" y="6692"/>
                </a:lnTo>
                <a:lnTo>
                  <a:pt x="5719" y="6741"/>
                </a:lnTo>
                <a:lnTo>
                  <a:pt x="5670" y="6789"/>
                </a:lnTo>
                <a:lnTo>
                  <a:pt x="5597" y="6911"/>
                </a:lnTo>
                <a:lnTo>
                  <a:pt x="5500" y="6984"/>
                </a:lnTo>
                <a:lnTo>
                  <a:pt x="5403" y="7057"/>
                </a:lnTo>
                <a:lnTo>
                  <a:pt x="5281" y="7106"/>
                </a:lnTo>
                <a:lnTo>
                  <a:pt x="5038" y="7106"/>
                </a:lnTo>
                <a:lnTo>
                  <a:pt x="4892" y="7081"/>
                </a:lnTo>
                <a:lnTo>
                  <a:pt x="4867" y="7057"/>
                </a:lnTo>
                <a:lnTo>
                  <a:pt x="4867" y="7008"/>
                </a:lnTo>
                <a:lnTo>
                  <a:pt x="4892" y="6935"/>
                </a:lnTo>
                <a:lnTo>
                  <a:pt x="4867" y="6862"/>
                </a:lnTo>
                <a:lnTo>
                  <a:pt x="4843" y="6789"/>
                </a:lnTo>
                <a:lnTo>
                  <a:pt x="4794" y="6741"/>
                </a:lnTo>
                <a:lnTo>
                  <a:pt x="4746" y="6716"/>
                </a:lnTo>
                <a:lnTo>
                  <a:pt x="4673" y="6692"/>
                </a:lnTo>
                <a:close/>
                <a:moveTo>
                  <a:pt x="14649" y="7690"/>
                </a:moveTo>
                <a:lnTo>
                  <a:pt x="14941" y="7714"/>
                </a:lnTo>
                <a:lnTo>
                  <a:pt x="15233" y="7763"/>
                </a:lnTo>
                <a:lnTo>
                  <a:pt x="15501" y="7860"/>
                </a:lnTo>
                <a:lnTo>
                  <a:pt x="15598" y="7909"/>
                </a:lnTo>
                <a:lnTo>
                  <a:pt x="15695" y="8006"/>
                </a:lnTo>
                <a:lnTo>
                  <a:pt x="15768" y="8103"/>
                </a:lnTo>
                <a:lnTo>
                  <a:pt x="15817" y="8225"/>
                </a:lnTo>
                <a:lnTo>
                  <a:pt x="15865" y="8347"/>
                </a:lnTo>
                <a:lnTo>
                  <a:pt x="15865" y="8468"/>
                </a:lnTo>
                <a:lnTo>
                  <a:pt x="15841" y="8590"/>
                </a:lnTo>
                <a:lnTo>
                  <a:pt x="15792" y="8712"/>
                </a:lnTo>
                <a:lnTo>
                  <a:pt x="15719" y="8785"/>
                </a:lnTo>
                <a:lnTo>
                  <a:pt x="15622" y="8858"/>
                </a:lnTo>
                <a:lnTo>
                  <a:pt x="15428" y="8955"/>
                </a:lnTo>
                <a:lnTo>
                  <a:pt x="15209" y="9004"/>
                </a:lnTo>
                <a:lnTo>
                  <a:pt x="14990" y="9052"/>
                </a:lnTo>
                <a:lnTo>
                  <a:pt x="14600" y="9077"/>
                </a:lnTo>
                <a:lnTo>
                  <a:pt x="14406" y="9077"/>
                </a:lnTo>
                <a:lnTo>
                  <a:pt x="14211" y="9028"/>
                </a:lnTo>
                <a:lnTo>
                  <a:pt x="14041" y="8979"/>
                </a:lnTo>
                <a:lnTo>
                  <a:pt x="13870" y="8882"/>
                </a:lnTo>
                <a:lnTo>
                  <a:pt x="13822" y="8809"/>
                </a:lnTo>
                <a:lnTo>
                  <a:pt x="13773" y="8736"/>
                </a:lnTo>
                <a:lnTo>
                  <a:pt x="13724" y="8639"/>
                </a:lnTo>
                <a:lnTo>
                  <a:pt x="13700" y="8541"/>
                </a:lnTo>
                <a:lnTo>
                  <a:pt x="13651" y="8347"/>
                </a:lnTo>
                <a:lnTo>
                  <a:pt x="13651" y="8128"/>
                </a:lnTo>
                <a:lnTo>
                  <a:pt x="13676" y="8006"/>
                </a:lnTo>
                <a:lnTo>
                  <a:pt x="13700" y="7909"/>
                </a:lnTo>
                <a:lnTo>
                  <a:pt x="13749" y="7811"/>
                </a:lnTo>
                <a:lnTo>
                  <a:pt x="13822" y="7738"/>
                </a:lnTo>
                <a:lnTo>
                  <a:pt x="13870" y="7714"/>
                </a:lnTo>
                <a:lnTo>
                  <a:pt x="14381" y="7714"/>
                </a:lnTo>
                <a:lnTo>
                  <a:pt x="14649" y="7690"/>
                </a:lnTo>
                <a:close/>
                <a:moveTo>
                  <a:pt x="5451" y="8493"/>
                </a:moveTo>
                <a:lnTo>
                  <a:pt x="5403" y="8517"/>
                </a:lnTo>
                <a:lnTo>
                  <a:pt x="5354" y="8541"/>
                </a:lnTo>
                <a:lnTo>
                  <a:pt x="5232" y="8663"/>
                </a:lnTo>
                <a:lnTo>
                  <a:pt x="5062" y="8785"/>
                </a:lnTo>
                <a:lnTo>
                  <a:pt x="4965" y="8833"/>
                </a:lnTo>
                <a:lnTo>
                  <a:pt x="4892" y="8858"/>
                </a:lnTo>
                <a:lnTo>
                  <a:pt x="4843" y="8833"/>
                </a:lnTo>
                <a:lnTo>
                  <a:pt x="4843" y="8760"/>
                </a:lnTo>
                <a:lnTo>
                  <a:pt x="4819" y="8687"/>
                </a:lnTo>
                <a:lnTo>
                  <a:pt x="4794" y="8639"/>
                </a:lnTo>
                <a:lnTo>
                  <a:pt x="4746" y="8590"/>
                </a:lnTo>
                <a:lnTo>
                  <a:pt x="4697" y="8566"/>
                </a:lnTo>
                <a:lnTo>
                  <a:pt x="4600" y="8566"/>
                </a:lnTo>
                <a:lnTo>
                  <a:pt x="4527" y="8590"/>
                </a:lnTo>
                <a:lnTo>
                  <a:pt x="4478" y="8614"/>
                </a:lnTo>
                <a:lnTo>
                  <a:pt x="4332" y="8712"/>
                </a:lnTo>
                <a:lnTo>
                  <a:pt x="4162" y="8785"/>
                </a:lnTo>
                <a:lnTo>
                  <a:pt x="4064" y="8809"/>
                </a:lnTo>
                <a:lnTo>
                  <a:pt x="3967" y="8809"/>
                </a:lnTo>
                <a:lnTo>
                  <a:pt x="3894" y="8785"/>
                </a:lnTo>
                <a:lnTo>
                  <a:pt x="3845" y="8712"/>
                </a:lnTo>
                <a:lnTo>
                  <a:pt x="3797" y="8614"/>
                </a:lnTo>
                <a:lnTo>
                  <a:pt x="3724" y="8566"/>
                </a:lnTo>
                <a:lnTo>
                  <a:pt x="3651" y="8566"/>
                </a:lnTo>
                <a:lnTo>
                  <a:pt x="3553" y="8590"/>
                </a:lnTo>
                <a:lnTo>
                  <a:pt x="3359" y="8687"/>
                </a:lnTo>
                <a:lnTo>
                  <a:pt x="3140" y="8736"/>
                </a:lnTo>
                <a:lnTo>
                  <a:pt x="2896" y="8809"/>
                </a:lnTo>
                <a:lnTo>
                  <a:pt x="2775" y="8809"/>
                </a:lnTo>
                <a:lnTo>
                  <a:pt x="2799" y="8663"/>
                </a:lnTo>
                <a:lnTo>
                  <a:pt x="2799" y="8639"/>
                </a:lnTo>
                <a:lnTo>
                  <a:pt x="2775" y="8639"/>
                </a:lnTo>
                <a:lnTo>
                  <a:pt x="2677" y="8663"/>
                </a:lnTo>
                <a:lnTo>
                  <a:pt x="2604" y="8736"/>
                </a:lnTo>
                <a:lnTo>
                  <a:pt x="2556" y="8809"/>
                </a:lnTo>
                <a:lnTo>
                  <a:pt x="2507" y="8882"/>
                </a:lnTo>
                <a:lnTo>
                  <a:pt x="2483" y="8955"/>
                </a:lnTo>
                <a:lnTo>
                  <a:pt x="2507" y="9028"/>
                </a:lnTo>
                <a:lnTo>
                  <a:pt x="2556" y="9101"/>
                </a:lnTo>
                <a:lnTo>
                  <a:pt x="2653" y="9150"/>
                </a:lnTo>
                <a:lnTo>
                  <a:pt x="2750" y="9174"/>
                </a:lnTo>
                <a:lnTo>
                  <a:pt x="2872" y="9198"/>
                </a:lnTo>
                <a:lnTo>
                  <a:pt x="3115" y="9174"/>
                </a:lnTo>
                <a:lnTo>
                  <a:pt x="3359" y="9125"/>
                </a:lnTo>
                <a:lnTo>
                  <a:pt x="3578" y="9028"/>
                </a:lnTo>
                <a:lnTo>
                  <a:pt x="3675" y="9101"/>
                </a:lnTo>
                <a:lnTo>
                  <a:pt x="3772" y="9174"/>
                </a:lnTo>
                <a:lnTo>
                  <a:pt x="3894" y="9198"/>
                </a:lnTo>
                <a:lnTo>
                  <a:pt x="3991" y="9223"/>
                </a:lnTo>
                <a:lnTo>
                  <a:pt x="4113" y="9198"/>
                </a:lnTo>
                <a:lnTo>
                  <a:pt x="4235" y="9174"/>
                </a:lnTo>
                <a:lnTo>
                  <a:pt x="4502" y="9077"/>
                </a:lnTo>
                <a:lnTo>
                  <a:pt x="4575" y="9174"/>
                </a:lnTo>
                <a:lnTo>
                  <a:pt x="4673" y="9247"/>
                </a:lnTo>
                <a:lnTo>
                  <a:pt x="4770" y="9271"/>
                </a:lnTo>
                <a:lnTo>
                  <a:pt x="4916" y="9271"/>
                </a:lnTo>
                <a:lnTo>
                  <a:pt x="5038" y="9247"/>
                </a:lnTo>
                <a:lnTo>
                  <a:pt x="5184" y="9174"/>
                </a:lnTo>
                <a:lnTo>
                  <a:pt x="5305" y="9101"/>
                </a:lnTo>
                <a:lnTo>
                  <a:pt x="5427" y="9028"/>
                </a:lnTo>
                <a:lnTo>
                  <a:pt x="5524" y="9125"/>
                </a:lnTo>
                <a:lnTo>
                  <a:pt x="5646" y="9198"/>
                </a:lnTo>
                <a:lnTo>
                  <a:pt x="5768" y="9223"/>
                </a:lnTo>
                <a:lnTo>
                  <a:pt x="5914" y="9247"/>
                </a:lnTo>
                <a:lnTo>
                  <a:pt x="6060" y="9247"/>
                </a:lnTo>
                <a:lnTo>
                  <a:pt x="6181" y="9223"/>
                </a:lnTo>
                <a:lnTo>
                  <a:pt x="6327" y="9174"/>
                </a:lnTo>
                <a:lnTo>
                  <a:pt x="6473" y="9125"/>
                </a:lnTo>
                <a:lnTo>
                  <a:pt x="6546" y="9198"/>
                </a:lnTo>
                <a:lnTo>
                  <a:pt x="6644" y="9247"/>
                </a:lnTo>
                <a:lnTo>
                  <a:pt x="6741" y="9271"/>
                </a:lnTo>
                <a:lnTo>
                  <a:pt x="6838" y="9296"/>
                </a:lnTo>
                <a:lnTo>
                  <a:pt x="6960" y="9271"/>
                </a:lnTo>
                <a:lnTo>
                  <a:pt x="7057" y="9247"/>
                </a:lnTo>
                <a:lnTo>
                  <a:pt x="7155" y="9223"/>
                </a:lnTo>
                <a:lnTo>
                  <a:pt x="7252" y="9150"/>
                </a:lnTo>
                <a:lnTo>
                  <a:pt x="7325" y="9174"/>
                </a:lnTo>
                <a:lnTo>
                  <a:pt x="7398" y="9150"/>
                </a:lnTo>
                <a:lnTo>
                  <a:pt x="7447" y="9125"/>
                </a:lnTo>
                <a:lnTo>
                  <a:pt x="7471" y="9077"/>
                </a:lnTo>
                <a:lnTo>
                  <a:pt x="7520" y="9028"/>
                </a:lnTo>
                <a:lnTo>
                  <a:pt x="7520" y="8979"/>
                </a:lnTo>
                <a:lnTo>
                  <a:pt x="7495" y="8906"/>
                </a:lnTo>
                <a:lnTo>
                  <a:pt x="7471" y="8833"/>
                </a:lnTo>
                <a:lnTo>
                  <a:pt x="7398" y="8760"/>
                </a:lnTo>
                <a:lnTo>
                  <a:pt x="7325" y="8712"/>
                </a:lnTo>
                <a:lnTo>
                  <a:pt x="7179" y="8712"/>
                </a:lnTo>
                <a:lnTo>
                  <a:pt x="7106" y="8760"/>
                </a:lnTo>
                <a:lnTo>
                  <a:pt x="7009" y="8858"/>
                </a:lnTo>
                <a:lnTo>
                  <a:pt x="6960" y="8882"/>
                </a:lnTo>
                <a:lnTo>
                  <a:pt x="6911" y="8882"/>
                </a:lnTo>
                <a:lnTo>
                  <a:pt x="6814" y="8858"/>
                </a:lnTo>
                <a:lnTo>
                  <a:pt x="6692" y="8760"/>
                </a:lnTo>
                <a:lnTo>
                  <a:pt x="6619" y="8687"/>
                </a:lnTo>
                <a:lnTo>
                  <a:pt x="6546" y="8663"/>
                </a:lnTo>
                <a:lnTo>
                  <a:pt x="6473" y="8663"/>
                </a:lnTo>
                <a:lnTo>
                  <a:pt x="6376" y="8712"/>
                </a:lnTo>
                <a:lnTo>
                  <a:pt x="6303" y="8760"/>
                </a:lnTo>
                <a:lnTo>
                  <a:pt x="6206" y="8809"/>
                </a:lnTo>
                <a:lnTo>
                  <a:pt x="6084" y="8858"/>
                </a:lnTo>
                <a:lnTo>
                  <a:pt x="5889" y="8858"/>
                </a:lnTo>
                <a:lnTo>
                  <a:pt x="5792" y="8809"/>
                </a:lnTo>
                <a:lnTo>
                  <a:pt x="5743" y="8736"/>
                </a:lnTo>
                <a:lnTo>
                  <a:pt x="5695" y="8639"/>
                </a:lnTo>
                <a:lnTo>
                  <a:pt x="5670" y="8590"/>
                </a:lnTo>
                <a:lnTo>
                  <a:pt x="5646" y="8541"/>
                </a:lnTo>
                <a:lnTo>
                  <a:pt x="5549" y="8493"/>
                </a:lnTo>
                <a:close/>
                <a:moveTo>
                  <a:pt x="13943" y="7276"/>
                </a:moveTo>
                <a:lnTo>
                  <a:pt x="13773" y="7325"/>
                </a:lnTo>
                <a:lnTo>
                  <a:pt x="13603" y="7373"/>
                </a:lnTo>
                <a:lnTo>
                  <a:pt x="13578" y="7398"/>
                </a:lnTo>
                <a:lnTo>
                  <a:pt x="13554" y="7422"/>
                </a:lnTo>
                <a:lnTo>
                  <a:pt x="13432" y="7544"/>
                </a:lnTo>
                <a:lnTo>
                  <a:pt x="13359" y="7714"/>
                </a:lnTo>
                <a:lnTo>
                  <a:pt x="13286" y="7884"/>
                </a:lnTo>
                <a:lnTo>
                  <a:pt x="13262" y="8079"/>
                </a:lnTo>
                <a:lnTo>
                  <a:pt x="13262" y="8298"/>
                </a:lnTo>
                <a:lnTo>
                  <a:pt x="13262" y="8493"/>
                </a:lnTo>
                <a:lnTo>
                  <a:pt x="13286" y="8663"/>
                </a:lnTo>
                <a:lnTo>
                  <a:pt x="13311" y="8809"/>
                </a:lnTo>
                <a:lnTo>
                  <a:pt x="13359" y="8955"/>
                </a:lnTo>
                <a:lnTo>
                  <a:pt x="13432" y="9077"/>
                </a:lnTo>
                <a:lnTo>
                  <a:pt x="13530" y="9174"/>
                </a:lnTo>
                <a:lnTo>
                  <a:pt x="13627" y="9247"/>
                </a:lnTo>
                <a:lnTo>
                  <a:pt x="13724" y="9320"/>
                </a:lnTo>
                <a:lnTo>
                  <a:pt x="13846" y="9393"/>
                </a:lnTo>
                <a:lnTo>
                  <a:pt x="14114" y="9466"/>
                </a:lnTo>
                <a:lnTo>
                  <a:pt x="14406" y="9490"/>
                </a:lnTo>
                <a:lnTo>
                  <a:pt x="14698" y="9515"/>
                </a:lnTo>
                <a:lnTo>
                  <a:pt x="14965" y="9490"/>
                </a:lnTo>
                <a:lnTo>
                  <a:pt x="15233" y="9442"/>
                </a:lnTo>
                <a:lnTo>
                  <a:pt x="15501" y="9369"/>
                </a:lnTo>
                <a:lnTo>
                  <a:pt x="15744" y="9247"/>
                </a:lnTo>
                <a:lnTo>
                  <a:pt x="15938" y="9101"/>
                </a:lnTo>
                <a:lnTo>
                  <a:pt x="16036" y="9004"/>
                </a:lnTo>
                <a:lnTo>
                  <a:pt x="16109" y="8906"/>
                </a:lnTo>
                <a:lnTo>
                  <a:pt x="16157" y="8809"/>
                </a:lnTo>
                <a:lnTo>
                  <a:pt x="16206" y="8687"/>
                </a:lnTo>
                <a:lnTo>
                  <a:pt x="16230" y="8566"/>
                </a:lnTo>
                <a:lnTo>
                  <a:pt x="16230" y="8444"/>
                </a:lnTo>
                <a:lnTo>
                  <a:pt x="16230" y="8322"/>
                </a:lnTo>
                <a:lnTo>
                  <a:pt x="16206" y="8176"/>
                </a:lnTo>
                <a:lnTo>
                  <a:pt x="16157" y="8030"/>
                </a:lnTo>
                <a:lnTo>
                  <a:pt x="16109" y="7909"/>
                </a:lnTo>
                <a:lnTo>
                  <a:pt x="16011" y="7763"/>
                </a:lnTo>
                <a:lnTo>
                  <a:pt x="15890" y="7665"/>
                </a:lnTo>
                <a:lnTo>
                  <a:pt x="15768" y="7568"/>
                </a:lnTo>
                <a:lnTo>
                  <a:pt x="15622" y="7495"/>
                </a:lnTo>
                <a:lnTo>
                  <a:pt x="15476" y="7422"/>
                </a:lnTo>
                <a:lnTo>
                  <a:pt x="15330" y="7398"/>
                </a:lnTo>
                <a:lnTo>
                  <a:pt x="15014" y="7325"/>
                </a:lnTo>
                <a:lnTo>
                  <a:pt x="14673" y="7300"/>
                </a:lnTo>
                <a:lnTo>
                  <a:pt x="14308" y="7276"/>
                </a:lnTo>
                <a:close/>
                <a:moveTo>
                  <a:pt x="15038" y="5889"/>
                </a:moveTo>
                <a:lnTo>
                  <a:pt x="15549" y="5913"/>
                </a:lnTo>
                <a:lnTo>
                  <a:pt x="16084" y="5962"/>
                </a:lnTo>
                <a:lnTo>
                  <a:pt x="16620" y="6011"/>
                </a:lnTo>
                <a:lnTo>
                  <a:pt x="17131" y="6059"/>
                </a:lnTo>
                <a:lnTo>
                  <a:pt x="17179" y="6084"/>
                </a:lnTo>
                <a:lnTo>
                  <a:pt x="17301" y="6084"/>
                </a:lnTo>
                <a:lnTo>
                  <a:pt x="17350" y="6059"/>
                </a:lnTo>
                <a:lnTo>
                  <a:pt x="18031" y="6059"/>
                </a:lnTo>
                <a:lnTo>
                  <a:pt x="18080" y="7130"/>
                </a:lnTo>
                <a:lnTo>
                  <a:pt x="18080" y="7665"/>
                </a:lnTo>
                <a:lnTo>
                  <a:pt x="18055" y="8201"/>
                </a:lnTo>
                <a:lnTo>
                  <a:pt x="17958" y="9369"/>
                </a:lnTo>
                <a:lnTo>
                  <a:pt x="17885" y="9928"/>
                </a:lnTo>
                <a:lnTo>
                  <a:pt x="17788" y="10512"/>
                </a:lnTo>
                <a:lnTo>
                  <a:pt x="17715" y="10780"/>
                </a:lnTo>
                <a:lnTo>
                  <a:pt x="17617" y="11047"/>
                </a:lnTo>
                <a:lnTo>
                  <a:pt x="17496" y="11291"/>
                </a:lnTo>
                <a:lnTo>
                  <a:pt x="17350" y="11534"/>
                </a:lnTo>
                <a:lnTo>
                  <a:pt x="17204" y="11680"/>
                </a:lnTo>
                <a:lnTo>
                  <a:pt x="17058" y="11826"/>
                </a:lnTo>
                <a:lnTo>
                  <a:pt x="16912" y="11923"/>
                </a:lnTo>
                <a:lnTo>
                  <a:pt x="16741" y="12021"/>
                </a:lnTo>
                <a:lnTo>
                  <a:pt x="16644" y="11996"/>
                </a:lnTo>
                <a:lnTo>
                  <a:pt x="16547" y="12021"/>
                </a:lnTo>
                <a:lnTo>
                  <a:pt x="16352" y="12069"/>
                </a:lnTo>
                <a:lnTo>
                  <a:pt x="16133" y="12118"/>
                </a:lnTo>
                <a:lnTo>
                  <a:pt x="15914" y="12142"/>
                </a:lnTo>
                <a:lnTo>
                  <a:pt x="15282" y="12142"/>
                </a:lnTo>
                <a:lnTo>
                  <a:pt x="14844" y="12118"/>
                </a:lnTo>
                <a:lnTo>
                  <a:pt x="14333" y="12069"/>
                </a:lnTo>
                <a:lnTo>
                  <a:pt x="10366" y="12069"/>
                </a:lnTo>
                <a:lnTo>
                  <a:pt x="7982" y="12094"/>
                </a:lnTo>
                <a:lnTo>
                  <a:pt x="5695" y="12069"/>
                </a:lnTo>
                <a:lnTo>
                  <a:pt x="2896" y="12069"/>
                </a:lnTo>
                <a:lnTo>
                  <a:pt x="2337" y="12045"/>
                </a:lnTo>
                <a:lnTo>
                  <a:pt x="2069" y="11996"/>
                </a:lnTo>
                <a:lnTo>
                  <a:pt x="1801" y="11948"/>
                </a:lnTo>
                <a:lnTo>
                  <a:pt x="1558" y="11875"/>
                </a:lnTo>
                <a:lnTo>
                  <a:pt x="1315" y="11753"/>
                </a:lnTo>
                <a:lnTo>
                  <a:pt x="1193" y="11656"/>
                </a:lnTo>
                <a:lnTo>
                  <a:pt x="1071" y="11558"/>
                </a:lnTo>
                <a:lnTo>
                  <a:pt x="974" y="11437"/>
                </a:lnTo>
                <a:lnTo>
                  <a:pt x="877" y="11315"/>
                </a:lnTo>
                <a:lnTo>
                  <a:pt x="755" y="11023"/>
                </a:lnTo>
                <a:lnTo>
                  <a:pt x="658" y="10707"/>
                </a:lnTo>
                <a:lnTo>
                  <a:pt x="682" y="10634"/>
                </a:lnTo>
                <a:lnTo>
                  <a:pt x="658" y="10536"/>
                </a:lnTo>
                <a:lnTo>
                  <a:pt x="609" y="10342"/>
                </a:lnTo>
                <a:lnTo>
                  <a:pt x="585" y="10123"/>
                </a:lnTo>
                <a:lnTo>
                  <a:pt x="560" y="9709"/>
                </a:lnTo>
                <a:lnTo>
                  <a:pt x="560" y="9296"/>
                </a:lnTo>
                <a:lnTo>
                  <a:pt x="585" y="8882"/>
                </a:lnTo>
                <a:lnTo>
                  <a:pt x="609" y="8395"/>
                </a:lnTo>
                <a:lnTo>
                  <a:pt x="609" y="7909"/>
                </a:lnTo>
                <a:lnTo>
                  <a:pt x="585" y="6960"/>
                </a:lnTo>
                <a:lnTo>
                  <a:pt x="537" y="5963"/>
                </a:lnTo>
                <a:lnTo>
                  <a:pt x="537" y="5963"/>
                </a:lnTo>
                <a:lnTo>
                  <a:pt x="560" y="5986"/>
                </a:lnTo>
                <a:lnTo>
                  <a:pt x="731" y="5962"/>
                </a:lnTo>
                <a:lnTo>
                  <a:pt x="1315" y="5913"/>
                </a:lnTo>
                <a:lnTo>
                  <a:pt x="3067" y="5913"/>
                </a:lnTo>
                <a:lnTo>
                  <a:pt x="4892" y="5962"/>
                </a:lnTo>
                <a:lnTo>
                  <a:pt x="6741" y="6011"/>
                </a:lnTo>
                <a:lnTo>
                  <a:pt x="7909" y="6035"/>
                </a:lnTo>
                <a:lnTo>
                  <a:pt x="9101" y="6035"/>
                </a:lnTo>
                <a:lnTo>
                  <a:pt x="10269" y="5986"/>
                </a:lnTo>
                <a:lnTo>
                  <a:pt x="11437" y="5938"/>
                </a:lnTo>
                <a:lnTo>
                  <a:pt x="12410" y="5913"/>
                </a:lnTo>
                <a:lnTo>
                  <a:pt x="12435" y="5938"/>
                </a:lnTo>
                <a:lnTo>
                  <a:pt x="12459" y="5962"/>
                </a:lnTo>
                <a:lnTo>
                  <a:pt x="12508" y="5986"/>
                </a:lnTo>
                <a:lnTo>
                  <a:pt x="12532" y="5986"/>
                </a:lnTo>
                <a:lnTo>
                  <a:pt x="12654" y="5913"/>
                </a:lnTo>
                <a:lnTo>
                  <a:pt x="13846" y="5889"/>
                </a:lnTo>
                <a:close/>
                <a:moveTo>
                  <a:pt x="5062" y="1"/>
                </a:moveTo>
                <a:lnTo>
                  <a:pt x="4210" y="25"/>
                </a:lnTo>
                <a:lnTo>
                  <a:pt x="3359" y="49"/>
                </a:lnTo>
                <a:lnTo>
                  <a:pt x="2507" y="98"/>
                </a:lnTo>
                <a:lnTo>
                  <a:pt x="2458" y="74"/>
                </a:lnTo>
                <a:lnTo>
                  <a:pt x="2118" y="49"/>
                </a:lnTo>
                <a:lnTo>
                  <a:pt x="1801" y="49"/>
                </a:lnTo>
                <a:lnTo>
                  <a:pt x="1534" y="122"/>
                </a:lnTo>
                <a:lnTo>
                  <a:pt x="1290" y="220"/>
                </a:lnTo>
                <a:lnTo>
                  <a:pt x="1071" y="366"/>
                </a:lnTo>
                <a:lnTo>
                  <a:pt x="852" y="536"/>
                </a:lnTo>
                <a:lnTo>
                  <a:pt x="682" y="731"/>
                </a:lnTo>
                <a:lnTo>
                  <a:pt x="536" y="974"/>
                </a:lnTo>
                <a:lnTo>
                  <a:pt x="414" y="1217"/>
                </a:lnTo>
                <a:lnTo>
                  <a:pt x="317" y="1485"/>
                </a:lnTo>
                <a:lnTo>
                  <a:pt x="220" y="1777"/>
                </a:lnTo>
                <a:lnTo>
                  <a:pt x="147" y="2069"/>
                </a:lnTo>
                <a:lnTo>
                  <a:pt x="98" y="2361"/>
                </a:lnTo>
                <a:lnTo>
                  <a:pt x="49" y="2653"/>
                </a:lnTo>
                <a:lnTo>
                  <a:pt x="25" y="3212"/>
                </a:lnTo>
                <a:lnTo>
                  <a:pt x="1" y="3991"/>
                </a:lnTo>
                <a:lnTo>
                  <a:pt x="1" y="4794"/>
                </a:lnTo>
                <a:lnTo>
                  <a:pt x="1" y="4818"/>
                </a:lnTo>
                <a:lnTo>
                  <a:pt x="1" y="4891"/>
                </a:lnTo>
                <a:lnTo>
                  <a:pt x="25" y="4940"/>
                </a:lnTo>
                <a:lnTo>
                  <a:pt x="49" y="6376"/>
                </a:lnTo>
                <a:lnTo>
                  <a:pt x="98" y="7544"/>
                </a:lnTo>
                <a:lnTo>
                  <a:pt x="98" y="8128"/>
                </a:lnTo>
                <a:lnTo>
                  <a:pt x="98" y="8712"/>
                </a:lnTo>
                <a:lnTo>
                  <a:pt x="49" y="9198"/>
                </a:lnTo>
                <a:lnTo>
                  <a:pt x="49" y="9709"/>
                </a:lnTo>
                <a:lnTo>
                  <a:pt x="74" y="10196"/>
                </a:lnTo>
                <a:lnTo>
                  <a:pt x="98" y="10439"/>
                </a:lnTo>
                <a:lnTo>
                  <a:pt x="171" y="10682"/>
                </a:lnTo>
                <a:lnTo>
                  <a:pt x="171" y="10707"/>
                </a:lnTo>
                <a:lnTo>
                  <a:pt x="220" y="10999"/>
                </a:lnTo>
                <a:lnTo>
                  <a:pt x="293" y="11291"/>
                </a:lnTo>
                <a:lnTo>
                  <a:pt x="414" y="11558"/>
                </a:lnTo>
                <a:lnTo>
                  <a:pt x="487" y="11704"/>
                </a:lnTo>
                <a:lnTo>
                  <a:pt x="585" y="11826"/>
                </a:lnTo>
                <a:lnTo>
                  <a:pt x="731" y="11972"/>
                </a:lnTo>
                <a:lnTo>
                  <a:pt x="877" y="12094"/>
                </a:lnTo>
                <a:lnTo>
                  <a:pt x="1023" y="12191"/>
                </a:lnTo>
                <a:lnTo>
                  <a:pt x="1193" y="12288"/>
                </a:lnTo>
                <a:lnTo>
                  <a:pt x="1363" y="12337"/>
                </a:lnTo>
                <a:lnTo>
                  <a:pt x="1558" y="12386"/>
                </a:lnTo>
                <a:lnTo>
                  <a:pt x="1947" y="12459"/>
                </a:lnTo>
                <a:lnTo>
                  <a:pt x="2580" y="12507"/>
                </a:lnTo>
                <a:lnTo>
                  <a:pt x="3237" y="12532"/>
                </a:lnTo>
                <a:lnTo>
                  <a:pt x="4527" y="12507"/>
                </a:lnTo>
                <a:lnTo>
                  <a:pt x="5865" y="12532"/>
                </a:lnTo>
                <a:lnTo>
                  <a:pt x="7203" y="12556"/>
                </a:lnTo>
                <a:lnTo>
                  <a:pt x="13773" y="12556"/>
                </a:lnTo>
                <a:lnTo>
                  <a:pt x="14381" y="12580"/>
                </a:lnTo>
                <a:lnTo>
                  <a:pt x="14990" y="12605"/>
                </a:lnTo>
                <a:lnTo>
                  <a:pt x="15330" y="12629"/>
                </a:lnTo>
                <a:lnTo>
                  <a:pt x="15671" y="12653"/>
                </a:lnTo>
                <a:lnTo>
                  <a:pt x="16036" y="12653"/>
                </a:lnTo>
                <a:lnTo>
                  <a:pt x="16206" y="12629"/>
                </a:lnTo>
                <a:lnTo>
                  <a:pt x="16376" y="12580"/>
                </a:lnTo>
                <a:lnTo>
                  <a:pt x="16449" y="12605"/>
                </a:lnTo>
                <a:lnTo>
                  <a:pt x="16595" y="12605"/>
                </a:lnTo>
                <a:lnTo>
                  <a:pt x="16741" y="12580"/>
                </a:lnTo>
                <a:lnTo>
                  <a:pt x="16985" y="12507"/>
                </a:lnTo>
                <a:lnTo>
                  <a:pt x="17228" y="12386"/>
                </a:lnTo>
                <a:lnTo>
                  <a:pt x="17447" y="12215"/>
                </a:lnTo>
                <a:lnTo>
                  <a:pt x="17642" y="12021"/>
                </a:lnTo>
                <a:lnTo>
                  <a:pt x="17812" y="11802"/>
                </a:lnTo>
                <a:lnTo>
                  <a:pt x="17982" y="11583"/>
                </a:lnTo>
                <a:lnTo>
                  <a:pt x="18104" y="11364"/>
                </a:lnTo>
                <a:lnTo>
                  <a:pt x="18201" y="11096"/>
                </a:lnTo>
                <a:lnTo>
                  <a:pt x="18299" y="10804"/>
                </a:lnTo>
                <a:lnTo>
                  <a:pt x="18347" y="10512"/>
                </a:lnTo>
                <a:lnTo>
                  <a:pt x="18420" y="10245"/>
                </a:lnTo>
                <a:lnTo>
                  <a:pt x="18469" y="9661"/>
                </a:lnTo>
                <a:lnTo>
                  <a:pt x="18542" y="9077"/>
                </a:lnTo>
                <a:lnTo>
                  <a:pt x="18591" y="8371"/>
                </a:lnTo>
                <a:lnTo>
                  <a:pt x="18615" y="8030"/>
                </a:lnTo>
                <a:lnTo>
                  <a:pt x="18639" y="7665"/>
                </a:lnTo>
                <a:lnTo>
                  <a:pt x="18639" y="7179"/>
                </a:lnTo>
                <a:lnTo>
                  <a:pt x="18615" y="6692"/>
                </a:lnTo>
                <a:lnTo>
                  <a:pt x="18566" y="5719"/>
                </a:lnTo>
                <a:lnTo>
                  <a:pt x="18542" y="5208"/>
                </a:lnTo>
                <a:lnTo>
                  <a:pt x="18542" y="4697"/>
                </a:lnTo>
                <a:lnTo>
                  <a:pt x="18566" y="3675"/>
                </a:lnTo>
                <a:lnTo>
                  <a:pt x="18566" y="2750"/>
                </a:lnTo>
                <a:lnTo>
                  <a:pt x="18518" y="1680"/>
                </a:lnTo>
                <a:lnTo>
                  <a:pt x="18493" y="1582"/>
                </a:lnTo>
                <a:lnTo>
                  <a:pt x="18493" y="1436"/>
                </a:lnTo>
                <a:lnTo>
                  <a:pt x="18493" y="1242"/>
                </a:lnTo>
                <a:lnTo>
                  <a:pt x="18445" y="1047"/>
                </a:lnTo>
                <a:lnTo>
                  <a:pt x="18396" y="852"/>
                </a:lnTo>
                <a:lnTo>
                  <a:pt x="18299" y="682"/>
                </a:lnTo>
                <a:lnTo>
                  <a:pt x="18201" y="560"/>
                </a:lnTo>
                <a:lnTo>
                  <a:pt x="18080" y="439"/>
                </a:lnTo>
                <a:lnTo>
                  <a:pt x="17909" y="341"/>
                </a:lnTo>
                <a:lnTo>
                  <a:pt x="17739" y="268"/>
                </a:lnTo>
                <a:lnTo>
                  <a:pt x="17569" y="195"/>
                </a:lnTo>
                <a:lnTo>
                  <a:pt x="17398" y="171"/>
                </a:lnTo>
                <a:lnTo>
                  <a:pt x="17204" y="171"/>
                </a:lnTo>
                <a:lnTo>
                  <a:pt x="17033" y="195"/>
                </a:lnTo>
                <a:lnTo>
                  <a:pt x="16985" y="171"/>
                </a:lnTo>
                <a:lnTo>
                  <a:pt x="16912" y="171"/>
                </a:lnTo>
                <a:lnTo>
                  <a:pt x="15963" y="147"/>
                </a:lnTo>
                <a:lnTo>
                  <a:pt x="15014" y="122"/>
                </a:lnTo>
                <a:lnTo>
                  <a:pt x="13116" y="74"/>
                </a:lnTo>
                <a:lnTo>
                  <a:pt x="11218" y="25"/>
                </a:lnTo>
                <a:lnTo>
                  <a:pt x="10293" y="25"/>
                </a:lnTo>
                <a:lnTo>
                  <a:pt x="9344" y="49"/>
                </a:lnTo>
                <a:lnTo>
                  <a:pt x="8493" y="74"/>
                </a:lnTo>
                <a:lnTo>
                  <a:pt x="7641" y="74"/>
                </a:lnTo>
                <a:lnTo>
                  <a:pt x="5914" y="25"/>
                </a:lnTo>
                <a:lnTo>
                  <a:pt x="506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53;p38">
            <a:extLst>
              <a:ext uri="{FF2B5EF4-FFF2-40B4-BE49-F238E27FC236}">
                <a16:creationId xmlns:a16="http://schemas.microsoft.com/office/drawing/2014/main" id="{93E053AA-13E3-42CB-9811-0E8F6EA173F3}"/>
              </a:ext>
            </a:extLst>
          </p:cNvPr>
          <p:cNvSpPr/>
          <p:nvPr/>
        </p:nvSpPr>
        <p:spPr>
          <a:xfrm>
            <a:off x="5087685" y="3128254"/>
            <a:ext cx="299580" cy="234076"/>
          </a:xfrm>
          <a:custGeom>
            <a:avLst/>
            <a:gdLst/>
            <a:ahLst/>
            <a:cxnLst/>
            <a:rect l="l" t="t" r="r" b="b"/>
            <a:pathLst>
              <a:path w="17690" h="13822" extrusionOk="0">
                <a:moveTo>
                  <a:pt x="4867" y="2166"/>
                </a:moveTo>
                <a:lnTo>
                  <a:pt x="5694" y="2215"/>
                </a:lnTo>
                <a:lnTo>
                  <a:pt x="6497" y="2263"/>
                </a:lnTo>
                <a:lnTo>
                  <a:pt x="7568" y="2288"/>
                </a:lnTo>
                <a:lnTo>
                  <a:pt x="8638" y="2312"/>
                </a:lnTo>
                <a:lnTo>
                  <a:pt x="10755" y="2312"/>
                </a:lnTo>
                <a:lnTo>
                  <a:pt x="11826" y="2361"/>
                </a:lnTo>
                <a:lnTo>
                  <a:pt x="12896" y="2434"/>
                </a:lnTo>
                <a:lnTo>
                  <a:pt x="13967" y="2507"/>
                </a:lnTo>
                <a:lnTo>
                  <a:pt x="15013" y="2555"/>
                </a:lnTo>
                <a:lnTo>
                  <a:pt x="15841" y="2531"/>
                </a:lnTo>
                <a:lnTo>
                  <a:pt x="16644" y="2531"/>
                </a:lnTo>
                <a:lnTo>
                  <a:pt x="16838" y="2555"/>
                </a:lnTo>
                <a:lnTo>
                  <a:pt x="17033" y="2604"/>
                </a:lnTo>
                <a:lnTo>
                  <a:pt x="17106" y="2628"/>
                </a:lnTo>
                <a:lnTo>
                  <a:pt x="17179" y="2701"/>
                </a:lnTo>
                <a:lnTo>
                  <a:pt x="17228" y="2774"/>
                </a:lnTo>
                <a:lnTo>
                  <a:pt x="17252" y="2872"/>
                </a:lnTo>
                <a:lnTo>
                  <a:pt x="17252" y="2872"/>
                </a:lnTo>
                <a:lnTo>
                  <a:pt x="16863" y="2799"/>
                </a:lnTo>
                <a:lnTo>
                  <a:pt x="16473" y="2774"/>
                </a:lnTo>
                <a:lnTo>
                  <a:pt x="16084" y="2750"/>
                </a:lnTo>
                <a:lnTo>
                  <a:pt x="15695" y="2726"/>
                </a:lnTo>
                <a:lnTo>
                  <a:pt x="14892" y="2726"/>
                </a:lnTo>
                <a:lnTo>
                  <a:pt x="14113" y="2750"/>
                </a:lnTo>
                <a:lnTo>
                  <a:pt x="12239" y="2750"/>
                </a:lnTo>
                <a:lnTo>
                  <a:pt x="10390" y="2726"/>
                </a:lnTo>
                <a:lnTo>
                  <a:pt x="9466" y="2677"/>
                </a:lnTo>
                <a:lnTo>
                  <a:pt x="8541" y="2653"/>
                </a:lnTo>
                <a:lnTo>
                  <a:pt x="7641" y="2604"/>
                </a:lnTo>
                <a:lnTo>
                  <a:pt x="6716" y="2580"/>
                </a:lnTo>
                <a:lnTo>
                  <a:pt x="5207" y="2555"/>
                </a:lnTo>
                <a:lnTo>
                  <a:pt x="5013" y="2555"/>
                </a:lnTo>
                <a:lnTo>
                  <a:pt x="4818" y="2580"/>
                </a:lnTo>
                <a:lnTo>
                  <a:pt x="4648" y="2628"/>
                </a:lnTo>
                <a:lnTo>
                  <a:pt x="4477" y="2701"/>
                </a:lnTo>
                <a:lnTo>
                  <a:pt x="4356" y="2239"/>
                </a:lnTo>
                <a:lnTo>
                  <a:pt x="4380" y="2215"/>
                </a:lnTo>
                <a:lnTo>
                  <a:pt x="4404" y="2215"/>
                </a:lnTo>
                <a:lnTo>
                  <a:pt x="4550" y="2166"/>
                </a:lnTo>
                <a:close/>
                <a:moveTo>
                  <a:pt x="15330" y="3163"/>
                </a:moveTo>
                <a:lnTo>
                  <a:pt x="16230" y="3188"/>
                </a:lnTo>
                <a:lnTo>
                  <a:pt x="16035" y="3577"/>
                </a:lnTo>
                <a:lnTo>
                  <a:pt x="15524" y="3577"/>
                </a:lnTo>
                <a:lnTo>
                  <a:pt x="15135" y="3601"/>
                </a:lnTo>
                <a:lnTo>
                  <a:pt x="15232" y="3334"/>
                </a:lnTo>
                <a:lnTo>
                  <a:pt x="15330" y="3163"/>
                </a:lnTo>
                <a:close/>
                <a:moveTo>
                  <a:pt x="16425" y="3212"/>
                </a:moveTo>
                <a:lnTo>
                  <a:pt x="17179" y="3261"/>
                </a:lnTo>
                <a:lnTo>
                  <a:pt x="17155" y="3285"/>
                </a:lnTo>
                <a:lnTo>
                  <a:pt x="17106" y="3382"/>
                </a:lnTo>
                <a:lnTo>
                  <a:pt x="16984" y="3577"/>
                </a:lnTo>
                <a:lnTo>
                  <a:pt x="16522" y="3601"/>
                </a:lnTo>
                <a:lnTo>
                  <a:pt x="16352" y="3577"/>
                </a:lnTo>
                <a:lnTo>
                  <a:pt x="16400" y="3382"/>
                </a:lnTo>
                <a:lnTo>
                  <a:pt x="16425" y="3212"/>
                </a:lnTo>
                <a:close/>
                <a:moveTo>
                  <a:pt x="15038" y="3139"/>
                </a:moveTo>
                <a:lnTo>
                  <a:pt x="14940" y="3334"/>
                </a:lnTo>
                <a:lnTo>
                  <a:pt x="14843" y="3504"/>
                </a:lnTo>
                <a:lnTo>
                  <a:pt x="14794" y="3601"/>
                </a:lnTo>
                <a:lnTo>
                  <a:pt x="13894" y="3650"/>
                </a:lnTo>
                <a:lnTo>
                  <a:pt x="13943" y="3407"/>
                </a:lnTo>
                <a:lnTo>
                  <a:pt x="13943" y="3139"/>
                </a:lnTo>
                <a:close/>
                <a:moveTo>
                  <a:pt x="14575" y="4064"/>
                </a:moveTo>
                <a:lnTo>
                  <a:pt x="14308" y="4623"/>
                </a:lnTo>
                <a:lnTo>
                  <a:pt x="13602" y="4623"/>
                </a:lnTo>
                <a:lnTo>
                  <a:pt x="13724" y="4356"/>
                </a:lnTo>
                <a:lnTo>
                  <a:pt x="13797" y="4064"/>
                </a:lnTo>
                <a:close/>
                <a:moveTo>
                  <a:pt x="15524" y="3991"/>
                </a:moveTo>
                <a:lnTo>
                  <a:pt x="15816" y="4015"/>
                </a:lnTo>
                <a:lnTo>
                  <a:pt x="15670" y="4283"/>
                </a:lnTo>
                <a:lnTo>
                  <a:pt x="15451" y="4648"/>
                </a:lnTo>
                <a:lnTo>
                  <a:pt x="14916" y="4648"/>
                </a:lnTo>
                <a:lnTo>
                  <a:pt x="14673" y="4623"/>
                </a:lnTo>
                <a:lnTo>
                  <a:pt x="14965" y="4039"/>
                </a:lnTo>
                <a:lnTo>
                  <a:pt x="15524" y="3991"/>
                </a:lnTo>
                <a:close/>
                <a:moveTo>
                  <a:pt x="16741" y="4039"/>
                </a:moveTo>
                <a:lnTo>
                  <a:pt x="16425" y="4648"/>
                </a:lnTo>
                <a:lnTo>
                  <a:pt x="15816" y="4648"/>
                </a:lnTo>
                <a:lnTo>
                  <a:pt x="16011" y="4307"/>
                </a:lnTo>
                <a:lnTo>
                  <a:pt x="16157" y="4039"/>
                </a:lnTo>
                <a:lnTo>
                  <a:pt x="16449" y="4064"/>
                </a:lnTo>
                <a:lnTo>
                  <a:pt x="16741" y="4039"/>
                </a:lnTo>
                <a:close/>
                <a:moveTo>
                  <a:pt x="14916" y="4988"/>
                </a:moveTo>
                <a:lnTo>
                  <a:pt x="15208" y="5013"/>
                </a:lnTo>
                <a:lnTo>
                  <a:pt x="14965" y="5426"/>
                </a:lnTo>
                <a:lnTo>
                  <a:pt x="14259" y="5426"/>
                </a:lnTo>
                <a:lnTo>
                  <a:pt x="14502" y="4988"/>
                </a:lnTo>
                <a:close/>
                <a:moveTo>
                  <a:pt x="13480" y="4964"/>
                </a:moveTo>
                <a:lnTo>
                  <a:pt x="14113" y="4988"/>
                </a:lnTo>
                <a:lnTo>
                  <a:pt x="13918" y="5378"/>
                </a:lnTo>
                <a:lnTo>
                  <a:pt x="13894" y="5426"/>
                </a:lnTo>
                <a:lnTo>
                  <a:pt x="13578" y="5426"/>
                </a:lnTo>
                <a:lnTo>
                  <a:pt x="13261" y="5451"/>
                </a:lnTo>
                <a:lnTo>
                  <a:pt x="13261" y="5451"/>
                </a:lnTo>
                <a:lnTo>
                  <a:pt x="13480" y="4964"/>
                </a:lnTo>
                <a:close/>
                <a:moveTo>
                  <a:pt x="16206" y="5037"/>
                </a:moveTo>
                <a:lnTo>
                  <a:pt x="15987" y="5451"/>
                </a:lnTo>
                <a:lnTo>
                  <a:pt x="15670" y="5402"/>
                </a:lnTo>
                <a:lnTo>
                  <a:pt x="15354" y="5402"/>
                </a:lnTo>
                <a:lnTo>
                  <a:pt x="15573" y="5037"/>
                </a:lnTo>
                <a:close/>
                <a:moveTo>
                  <a:pt x="15135" y="5816"/>
                </a:moveTo>
                <a:lnTo>
                  <a:pt x="15768" y="5840"/>
                </a:lnTo>
                <a:lnTo>
                  <a:pt x="15549" y="6278"/>
                </a:lnTo>
                <a:lnTo>
                  <a:pt x="15208" y="6278"/>
                </a:lnTo>
                <a:lnTo>
                  <a:pt x="14892" y="6327"/>
                </a:lnTo>
                <a:lnTo>
                  <a:pt x="15135" y="5816"/>
                </a:lnTo>
                <a:close/>
                <a:moveTo>
                  <a:pt x="14259" y="5791"/>
                </a:moveTo>
                <a:lnTo>
                  <a:pt x="14770" y="5816"/>
                </a:lnTo>
                <a:lnTo>
                  <a:pt x="14478" y="6351"/>
                </a:lnTo>
                <a:lnTo>
                  <a:pt x="13845" y="6351"/>
                </a:lnTo>
                <a:lnTo>
                  <a:pt x="13943" y="6083"/>
                </a:lnTo>
                <a:lnTo>
                  <a:pt x="14064" y="5840"/>
                </a:lnTo>
                <a:lnTo>
                  <a:pt x="14089" y="5791"/>
                </a:lnTo>
                <a:close/>
                <a:moveTo>
                  <a:pt x="13164" y="5694"/>
                </a:moveTo>
                <a:lnTo>
                  <a:pt x="13432" y="5743"/>
                </a:lnTo>
                <a:lnTo>
                  <a:pt x="13724" y="5767"/>
                </a:lnTo>
                <a:lnTo>
                  <a:pt x="13456" y="6327"/>
                </a:lnTo>
                <a:lnTo>
                  <a:pt x="13188" y="6351"/>
                </a:lnTo>
                <a:lnTo>
                  <a:pt x="12896" y="6400"/>
                </a:lnTo>
                <a:lnTo>
                  <a:pt x="13164" y="5694"/>
                </a:lnTo>
                <a:close/>
                <a:moveTo>
                  <a:pt x="15378" y="6594"/>
                </a:moveTo>
                <a:lnTo>
                  <a:pt x="15257" y="6838"/>
                </a:lnTo>
                <a:lnTo>
                  <a:pt x="15159" y="6862"/>
                </a:lnTo>
                <a:lnTo>
                  <a:pt x="14892" y="6911"/>
                </a:lnTo>
                <a:lnTo>
                  <a:pt x="14624" y="6935"/>
                </a:lnTo>
                <a:lnTo>
                  <a:pt x="14600" y="6935"/>
                </a:lnTo>
                <a:lnTo>
                  <a:pt x="14746" y="6643"/>
                </a:lnTo>
                <a:lnTo>
                  <a:pt x="15208" y="6594"/>
                </a:lnTo>
                <a:close/>
                <a:moveTo>
                  <a:pt x="15038" y="7349"/>
                </a:moveTo>
                <a:lnTo>
                  <a:pt x="14916" y="7592"/>
                </a:lnTo>
                <a:lnTo>
                  <a:pt x="14794" y="7811"/>
                </a:lnTo>
                <a:lnTo>
                  <a:pt x="14162" y="7811"/>
                </a:lnTo>
                <a:lnTo>
                  <a:pt x="14356" y="7397"/>
                </a:lnTo>
                <a:lnTo>
                  <a:pt x="14697" y="7397"/>
                </a:lnTo>
                <a:lnTo>
                  <a:pt x="15038" y="7349"/>
                </a:lnTo>
                <a:close/>
                <a:moveTo>
                  <a:pt x="14040" y="8030"/>
                </a:moveTo>
                <a:lnTo>
                  <a:pt x="14283" y="8079"/>
                </a:lnTo>
                <a:lnTo>
                  <a:pt x="14575" y="8103"/>
                </a:lnTo>
                <a:lnTo>
                  <a:pt x="14405" y="8273"/>
                </a:lnTo>
                <a:lnTo>
                  <a:pt x="14210" y="8395"/>
                </a:lnTo>
                <a:lnTo>
                  <a:pt x="14016" y="8492"/>
                </a:lnTo>
                <a:lnTo>
                  <a:pt x="13772" y="8565"/>
                </a:lnTo>
                <a:lnTo>
                  <a:pt x="14040" y="8030"/>
                </a:lnTo>
                <a:close/>
                <a:moveTo>
                  <a:pt x="13748" y="6619"/>
                </a:moveTo>
                <a:lnTo>
                  <a:pt x="14332" y="6643"/>
                </a:lnTo>
                <a:lnTo>
                  <a:pt x="14162" y="6935"/>
                </a:lnTo>
                <a:lnTo>
                  <a:pt x="13967" y="6935"/>
                </a:lnTo>
                <a:lnTo>
                  <a:pt x="13772" y="6959"/>
                </a:lnTo>
                <a:lnTo>
                  <a:pt x="13724" y="6984"/>
                </a:lnTo>
                <a:lnTo>
                  <a:pt x="13699" y="7008"/>
                </a:lnTo>
                <a:lnTo>
                  <a:pt x="13675" y="7057"/>
                </a:lnTo>
                <a:lnTo>
                  <a:pt x="13675" y="7130"/>
                </a:lnTo>
                <a:lnTo>
                  <a:pt x="13724" y="7203"/>
                </a:lnTo>
                <a:lnTo>
                  <a:pt x="13845" y="7276"/>
                </a:lnTo>
                <a:lnTo>
                  <a:pt x="13967" y="7324"/>
                </a:lnTo>
                <a:lnTo>
                  <a:pt x="13724" y="7811"/>
                </a:lnTo>
                <a:lnTo>
                  <a:pt x="13456" y="7811"/>
                </a:lnTo>
                <a:lnTo>
                  <a:pt x="13432" y="7835"/>
                </a:lnTo>
                <a:lnTo>
                  <a:pt x="13456" y="7860"/>
                </a:lnTo>
                <a:lnTo>
                  <a:pt x="13480" y="7884"/>
                </a:lnTo>
                <a:lnTo>
                  <a:pt x="13651" y="7933"/>
                </a:lnTo>
                <a:lnTo>
                  <a:pt x="13310" y="8614"/>
                </a:lnTo>
                <a:lnTo>
                  <a:pt x="12896" y="8638"/>
                </a:lnTo>
                <a:lnTo>
                  <a:pt x="12872" y="8638"/>
                </a:lnTo>
                <a:lnTo>
                  <a:pt x="13018" y="8419"/>
                </a:lnTo>
                <a:lnTo>
                  <a:pt x="13140" y="8176"/>
                </a:lnTo>
                <a:lnTo>
                  <a:pt x="13359" y="7665"/>
                </a:lnTo>
                <a:lnTo>
                  <a:pt x="13553" y="7130"/>
                </a:lnTo>
                <a:lnTo>
                  <a:pt x="13748" y="6619"/>
                </a:lnTo>
                <a:close/>
                <a:moveTo>
                  <a:pt x="12872" y="6473"/>
                </a:moveTo>
                <a:lnTo>
                  <a:pt x="13359" y="6570"/>
                </a:lnTo>
                <a:lnTo>
                  <a:pt x="12945" y="7616"/>
                </a:lnTo>
                <a:lnTo>
                  <a:pt x="12702" y="8152"/>
                </a:lnTo>
                <a:lnTo>
                  <a:pt x="12434" y="8638"/>
                </a:lnTo>
                <a:lnTo>
                  <a:pt x="12434" y="8687"/>
                </a:lnTo>
                <a:lnTo>
                  <a:pt x="12166" y="8687"/>
                </a:lnTo>
                <a:lnTo>
                  <a:pt x="12264" y="8395"/>
                </a:lnTo>
                <a:lnTo>
                  <a:pt x="12507" y="7641"/>
                </a:lnTo>
                <a:lnTo>
                  <a:pt x="12750" y="6886"/>
                </a:lnTo>
                <a:lnTo>
                  <a:pt x="12872" y="6473"/>
                </a:lnTo>
                <a:close/>
                <a:moveTo>
                  <a:pt x="13821" y="3115"/>
                </a:moveTo>
                <a:lnTo>
                  <a:pt x="13578" y="3674"/>
                </a:lnTo>
                <a:lnTo>
                  <a:pt x="12921" y="3650"/>
                </a:lnTo>
                <a:lnTo>
                  <a:pt x="12872" y="3674"/>
                </a:lnTo>
                <a:lnTo>
                  <a:pt x="12823" y="3723"/>
                </a:lnTo>
                <a:lnTo>
                  <a:pt x="12823" y="3796"/>
                </a:lnTo>
                <a:lnTo>
                  <a:pt x="12872" y="3820"/>
                </a:lnTo>
                <a:lnTo>
                  <a:pt x="13140" y="3942"/>
                </a:lnTo>
                <a:lnTo>
                  <a:pt x="13432" y="4015"/>
                </a:lnTo>
                <a:lnTo>
                  <a:pt x="13164" y="4672"/>
                </a:lnTo>
                <a:lnTo>
                  <a:pt x="12872" y="4696"/>
                </a:lnTo>
                <a:lnTo>
                  <a:pt x="12823" y="4745"/>
                </a:lnTo>
                <a:lnTo>
                  <a:pt x="12799" y="4794"/>
                </a:lnTo>
                <a:lnTo>
                  <a:pt x="12823" y="4842"/>
                </a:lnTo>
                <a:lnTo>
                  <a:pt x="12872" y="4867"/>
                </a:lnTo>
                <a:lnTo>
                  <a:pt x="13042" y="4891"/>
                </a:lnTo>
                <a:lnTo>
                  <a:pt x="12750" y="5670"/>
                </a:lnTo>
                <a:lnTo>
                  <a:pt x="12483" y="6448"/>
                </a:lnTo>
                <a:lnTo>
                  <a:pt x="12045" y="7860"/>
                </a:lnTo>
                <a:lnTo>
                  <a:pt x="11826" y="8444"/>
                </a:lnTo>
                <a:lnTo>
                  <a:pt x="11753" y="8638"/>
                </a:lnTo>
                <a:lnTo>
                  <a:pt x="11704" y="8711"/>
                </a:lnTo>
                <a:lnTo>
                  <a:pt x="11777" y="8663"/>
                </a:lnTo>
                <a:lnTo>
                  <a:pt x="11729" y="8736"/>
                </a:lnTo>
                <a:lnTo>
                  <a:pt x="10999" y="8784"/>
                </a:lnTo>
                <a:lnTo>
                  <a:pt x="11120" y="8517"/>
                </a:lnTo>
                <a:lnTo>
                  <a:pt x="11218" y="8225"/>
                </a:lnTo>
                <a:lnTo>
                  <a:pt x="11364" y="7689"/>
                </a:lnTo>
                <a:lnTo>
                  <a:pt x="11607" y="6789"/>
                </a:lnTo>
                <a:lnTo>
                  <a:pt x="11753" y="6351"/>
                </a:lnTo>
                <a:lnTo>
                  <a:pt x="11899" y="5889"/>
                </a:lnTo>
                <a:lnTo>
                  <a:pt x="12118" y="5207"/>
                </a:lnTo>
                <a:lnTo>
                  <a:pt x="12337" y="4502"/>
                </a:lnTo>
                <a:lnTo>
                  <a:pt x="12556" y="3820"/>
                </a:lnTo>
                <a:lnTo>
                  <a:pt x="12799" y="3115"/>
                </a:lnTo>
                <a:close/>
                <a:moveTo>
                  <a:pt x="12434" y="3115"/>
                </a:moveTo>
                <a:lnTo>
                  <a:pt x="12288" y="3382"/>
                </a:lnTo>
                <a:lnTo>
                  <a:pt x="12142" y="3674"/>
                </a:lnTo>
                <a:lnTo>
                  <a:pt x="12045" y="3991"/>
                </a:lnTo>
                <a:lnTo>
                  <a:pt x="11948" y="4307"/>
                </a:lnTo>
                <a:lnTo>
                  <a:pt x="11777" y="4964"/>
                </a:lnTo>
                <a:lnTo>
                  <a:pt x="11607" y="5572"/>
                </a:lnTo>
                <a:lnTo>
                  <a:pt x="10536" y="8809"/>
                </a:lnTo>
                <a:lnTo>
                  <a:pt x="10342" y="8833"/>
                </a:lnTo>
                <a:lnTo>
                  <a:pt x="10488" y="8249"/>
                </a:lnTo>
                <a:lnTo>
                  <a:pt x="10585" y="7665"/>
                </a:lnTo>
                <a:lnTo>
                  <a:pt x="10950" y="6132"/>
                </a:lnTo>
                <a:lnTo>
                  <a:pt x="11120" y="5402"/>
                </a:lnTo>
                <a:lnTo>
                  <a:pt x="11315" y="4648"/>
                </a:lnTo>
                <a:lnTo>
                  <a:pt x="11388" y="4258"/>
                </a:lnTo>
                <a:lnTo>
                  <a:pt x="11437" y="3869"/>
                </a:lnTo>
                <a:lnTo>
                  <a:pt x="11485" y="3480"/>
                </a:lnTo>
                <a:lnTo>
                  <a:pt x="11485" y="3115"/>
                </a:lnTo>
                <a:close/>
                <a:moveTo>
                  <a:pt x="11169" y="3090"/>
                </a:moveTo>
                <a:lnTo>
                  <a:pt x="11072" y="3455"/>
                </a:lnTo>
                <a:lnTo>
                  <a:pt x="10974" y="3820"/>
                </a:lnTo>
                <a:lnTo>
                  <a:pt x="10804" y="4550"/>
                </a:lnTo>
                <a:lnTo>
                  <a:pt x="10658" y="5305"/>
                </a:lnTo>
                <a:lnTo>
                  <a:pt x="10512" y="6035"/>
                </a:lnTo>
                <a:lnTo>
                  <a:pt x="10342" y="6716"/>
                </a:lnTo>
                <a:lnTo>
                  <a:pt x="10147" y="7422"/>
                </a:lnTo>
                <a:lnTo>
                  <a:pt x="9977" y="8152"/>
                </a:lnTo>
                <a:lnTo>
                  <a:pt x="9904" y="8517"/>
                </a:lnTo>
                <a:lnTo>
                  <a:pt x="9855" y="8857"/>
                </a:lnTo>
                <a:lnTo>
                  <a:pt x="9490" y="8906"/>
                </a:lnTo>
                <a:lnTo>
                  <a:pt x="9539" y="8687"/>
                </a:lnTo>
                <a:lnTo>
                  <a:pt x="9539" y="8468"/>
                </a:lnTo>
                <a:lnTo>
                  <a:pt x="9514" y="8054"/>
                </a:lnTo>
                <a:lnTo>
                  <a:pt x="9539" y="7616"/>
                </a:lnTo>
                <a:lnTo>
                  <a:pt x="9563" y="7178"/>
                </a:lnTo>
                <a:lnTo>
                  <a:pt x="9685" y="6327"/>
                </a:lnTo>
                <a:lnTo>
                  <a:pt x="9758" y="5816"/>
                </a:lnTo>
                <a:lnTo>
                  <a:pt x="9855" y="5353"/>
                </a:lnTo>
                <a:lnTo>
                  <a:pt x="9977" y="4867"/>
                </a:lnTo>
                <a:lnTo>
                  <a:pt x="10098" y="4380"/>
                </a:lnTo>
                <a:lnTo>
                  <a:pt x="10171" y="4088"/>
                </a:lnTo>
                <a:lnTo>
                  <a:pt x="10244" y="3747"/>
                </a:lnTo>
                <a:lnTo>
                  <a:pt x="10293" y="3407"/>
                </a:lnTo>
                <a:lnTo>
                  <a:pt x="10293" y="3236"/>
                </a:lnTo>
                <a:lnTo>
                  <a:pt x="10269" y="3090"/>
                </a:lnTo>
                <a:close/>
                <a:moveTo>
                  <a:pt x="9149" y="3042"/>
                </a:moveTo>
                <a:lnTo>
                  <a:pt x="9952" y="3066"/>
                </a:lnTo>
                <a:lnTo>
                  <a:pt x="9879" y="3382"/>
                </a:lnTo>
                <a:lnTo>
                  <a:pt x="9831" y="3674"/>
                </a:lnTo>
                <a:lnTo>
                  <a:pt x="9782" y="3991"/>
                </a:lnTo>
                <a:lnTo>
                  <a:pt x="9709" y="4283"/>
                </a:lnTo>
                <a:lnTo>
                  <a:pt x="9490" y="5110"/>
                </a:lnTo>
                <a:lnTo>
                  <a:pt x="9393" y="5548"/>
                </a:lnTo>
                <a:lnTo>
                  <a:pt x="9320" y="5962"/>
                </a:lnTo>
                <a:lnTo>
                  <a:pt x="9222" y="6789"/>
                </a:lnTo>
                <a:lnTo>
                  <a:pt x="9125" y="7592"/>
                </a:lnTo>
                <a:lnTo>
                  <a:pt x="9125" y="7738"/>
                </a:lnTo>
                <a:lnTo>
                  <a:pt x="9125" y="7908"/>
                </a:lnTo>
                <a:lnTo>
                  <a:pt x="9149" y="8273"/>
                </a:lnTo>
                <a:lnTo>
                  <a:pt x="9149" y="8614"/>
                </a:lnTo>
                <a:lnTo>
                  <a:pt x="9125" y="8784"/>
                </a:lnTo>
                <a:lnTo>
                  <a:pt x="9076" y="8930"/>
                </a:lnTo>
                <a:lnTo>
                  <a:pt x="9052" y="8955"/>
                </a:lnTo>
                <a:lnTo>
                  <a:pt x="8906" y="8955"/>
                </a:lnTo>
                <a:lnTo>
                  <a:pt x="8517" y="9003"/>
                </a:lnTo>
                <a:lnTo>
                  <a:pt x="8638" y="8273"/>
                </a:lnTo>
                <a:lnTo>
                  <a:pt x="8736" y="7519"/>
                </a:lnTo>
                <a:lnTo>
                  <a:pt x="8857" y="6035"/>
                </a:lnTo>
                <a:lnTo>
                  <a:pt x="8955" y="5280"/>
                </a:lnTo>
                <a:lnTo>
                  <a:pt x="9052" y="4550"/>
                </a:lnTo>
                <a:lnTo>
                  <a:pt x="9149" y="3796"/>
                </a:lnTo>
                <a:lnTo>
                  <a:pt x="9149" y="3407"/>
                </a:lnTo>
                <a:lnTo>
                  <a:pt x="9149" y="3042"/>
                </a:lnTo>
                <a:close/>
                <a:moveTo>
                  <a:pt x="8006" y="2993"/>
                </a:moveTo>
                <a:lnTo>
                  <a:pt x="8809" y="3017"/>
                </a:lnTo>
                <a:lnTo>
                  <a:pt x="8784" y="3139"/>
                </a:lnTo>
                <a:lnTo>
                  <a:pt x="8784" y="3261"/>
                </a:lnTo>
                <a:lnTo>
                  <a:pt x="8784" y="3504"/>
                </a:lnTo>
                <a:lnTo>
                  <a:pt x="8784" y="3747"/>
                </a:lnTo>
                <a:lnTo>
                  <a:pt x="8760" y="3991"/>
                </a:lnTo>
                <a:lnTo>
                  <a:pt x="8687" y="4502"/>
                </a:lnTo>
                <a:lnTo>
                  <a:pt x="8590" y="4988"/>
                </a:lnTo>
                <a:lnTo>
                  <a:pt x="8517" y="5475"/>
                </a:lnTo>
                <a:lnTo>
                  <a:pt x="8395" y="6375"/>
                </a:lnTo>
                <a:lnTo>
                  <a:pt x="8298" y="7251"/>
                </a:lnTo>
                <a:lnTo>
                  <a:pt x="8200" y="8152"/>
                </a:lnTo>
                <a:lnTo>
                  <a:pt x="8079" y="9028"/>
                </a:lnTo>
                <a:lnTo>
                  <a:pt x="7957" y="9028"/>
                </a:lnTo>
                <a:lnTo>
                  <a:pt x="7981" y="8273"/>
                </a:lnTo>
                <a:lnTo>
                  <a:pt x="8006" y="7495"/>
                </a:lnTo>
                <a:lnTo>
                  <a:pt x="8103" y="5962"/>
                </a:lnTo>
                <a:lnTo>
                  <a:pt x="8127" y="5572"/>
                </a:lnTo>
                <a:lnTo>
                  <a:pt x="8103" y="5159"/>
                </a:lnTo>
                <a:lnTo>
                  <a:pt x="8054" y="4380"/>
                </a:lnTo>
                <a:lnTo>
                  <a:pt x="8030" y="3674"/>
                </a:lnTo>
                <a:lnTo>
                  <a:pt x="8030" y="3334"/>
                </a:lnTo>
                <a:lnTo>
                  <a:pt x="8006" y="2993"/>
                </a:lnTo>
                <a:close/>
                <a:moveTo>
                  <a:pt x="6959" y="2945"/>
                </a:moveTo>
                <a:lnTo>
                  <a:pt x="7081" y="2969"/>
                </a:lnTo>
                <a:lnTo>
                  <a:pt x="7714" y="2969"/>
                </a:lnTo>
                <a:lnTo>
                  <a:pt x="7641" y="3285"/>
                </a:lnTo>
                <a:lnTo>
                  <a:pt x="7592" y="3626"/>
                </a:lnTo>
                <a:lnTo>
                  <a:pt x="7592" y="3966"/>
                </a:lnTo>
                <a:lnTo>
                  <a:pt x="7616" y="4307"/>
                </a:lnTo>
                <a:lnTo>
                  <a:pt x="7665" y="5013"/>
                </a:lnTo>
                <a:lnTo>
                  <a:pt x="7689" y="5329"/>
                </a:lnTo>
                <a:lnTo>
                  <a:pt x="7689" y="5670"/>
                </a:lnTo>
                <a:lnTo>
                  <a:pt x="7665" y="6497"/>
                </a:lnTo>
                <a:lnTo>
                  <a:pt x="7592" y="7349"/>
                </a:lnTo>
                <a:lnTo>
                  <a:pt x="7543" y="8200"/>
                </a:lnTo>
                <a:lnTo>
                  <a:pt x="7543" y="8638"/>
                </a:lnTo>
                <a:lnTo>
                  <a:pt x="7543" y="9052"/>
                </a:lnTo>
                <a:lnTo>
                  <a:pt x="7081" y="9052"/>
                </a:lnTo>
                <a:lnTo>
                  <a:pt x="7130" y="8614"/>
                </a:lnTo>
                <a:lnTo>
                  <a:pt x="7178" y="8152"/>
                </a:lnTo>
                <a:lnTo>
                  <a:pt x="7178" y="7689"/>
                </a:lnTo>
                <a:lnTo>
                  <a:pt x="7178" y="7227"/>
                </a:lnTo>
                <a:lnTo>
                  <a:pt x="7154" y="6302"/>
                </a:lnTo>
                <a:lnTo>
                  <a:pt x="7081" y="5402"/>
                </a:lnTo>
                <a:lnTo>
                  <a:pt x="7008" y="4648"/>
                </a:lnTo>
                <a:lnTo>
                  <a:pt x="6935" y="3893"/>
                </a:lnTo>
                <a:lnTo>
                  <a:pt x="6935" y="3674"/>
                </a:lnTo>
                <a:lnTo>
                  <a:pt x="6959" y="3431"/>
                </a:lnTo>
                <a:lnTo>
                  <a:pt x="6959" y="3188"/>
                </a:lnTo>
                <a:lnTo>
                  <a:pt x="6959" y="2945"/>
                </a:lnTo>
                <a:close/>
                <a:moveTo>
                  <a:pt x="6570" y="2945"/>
                </a:moveTo>
                <a:lnTo>
                  <a:pt x="6546" y="3163"/>
                </a:lnTo>
                <a:lnTo>
                  <a:pt x="6521" y="3382"/>
                </a:lnTo>
                <a:lnTo>
                  <a:pt x="6497" y="3796"/>
                </a:lnTo>
                <a:lnTo>
                  <a:pt x="6521" y="4210"/>
                </a:lnTo>
                <a:lnTo>
                  <a:pt x="6619" y="5061"/>
                </a:lnTo>
                <a:lnTo>
                  <a:pt x="6716" y="6059"/>
                </a:lnTo>
                <a:lnTo>
                  <a:pt x="6740" y="6546"/>
                </a:lnTo>
                <a:lnTo>
                  <a:pt x="6765" y="7057"/>
                </a:lnTo>
                <a:lnTo>
                  <a:pt x="6765" y="7568"/>
                </a:lnTo>
                <a:lnTo>
                  <a:pt x="6765" y="8079"/>
                </a:lnTo>
                <a:lnTo>
                  <a:pt x="6716" y="8590"/>
                </a:lnTo>
                <a:lnTo>
                  <a:pt x="6643" y="9076"/>
                </a:lnTo>
                <a:lnTo>
                  <a:pt x="6473" y="9076"/>
                </a:lnTo>
                <a:lnTo>
                  <a:pt x="6473" y="8979"/>
                </a:lnTo>
                <a:lnTo>
                  <a:pt x="6448" y="8882"/>
                </a:lnTo>
                <a:lnTo>
                  <a:pt x="6400" y="8711"/>
                </a:lnTo>
                <a:lnTo>
                  <a:pt x="6351" y="8298"/>
                </a:lnTo>
                <a:lnTo>
                  <a:pt x="6302" y="7884"/>
                </a:lnTo>
                <a:lnTo>
                  <a:pt x="6229" y="7081"/>
                </a:lnTo>
                <a:lnTo>
                  <a:pt x="6181" y="6424"/>
                </a:lnTo>
                <a:lnTo>
                  <a:pt x="6108" y="5767"/>
                </a:lnTo>
                <a:lnTo>
                  <a:pt x="5913" y="4137"/>
                </a:lnTo>
                <a:lnTo>
                  <a:pt x="5864" y="3820"/>
                </a:lnTo>
                <a:lnTo>
                  <a:pt x="5816" y="3528"/>
                </a:lnTo>
                <a:lnTo>
                  <a:pt x="5743" y="3212"/>
                </a:lnTo>
                <a:lnTo>
                  <a:pt x="5645" y="2945"/>
                </a:lnTo>
                <a:close/>
                <a:moveTo>
                  <a:pt x="5013" y="2920"/>
                </a:moveTo>
                <a:lnTo>
                  <a:pt x="5475" y="2945"/>
                </a:lnTo>
                <a:lnTo>
                  <a:pt x="5451" y="3236"/>
                </a:lnTo>
                <a:lnTo>
                  <a:pt x="5475" y="3528"/>
                </a:lnTo>
                <a:lnTo>
                  <a:pt x="5524" y="4137"/>
                </a:lnTo>
                <a:lnTo>
                  <a:pt x="5718" y="5767"/>
                </a:lnTo>
                <a:lnTo>
                  <a:pt x="5791" y="6424"/>
                </a:lnTo>
                <a:lnTo>
                  <a:pt x="5840" y="7081"/>
                </a:lnTo>
                <a:lnTo>
                  <a:pt x="5889" y="7860"/>
                </a:lnTo>
                <a:lnTo>
                  <a:pt x="5986" y="8663"/>
                </a:lnTo>
                <a:lnTo>
                  <a:pt x="6010" y="8857"/>
                </a:lnTo>
                <a:lnTo>
                  <a:pt x="6035" y="9003"/>
                </a:lnTo>
                <a:lnTo>
                  <a:pt x="6083" y="9125"/>
                </a:lnTo>
                <a:lnTo>
                  <a:pt x="5913" y="9149"/>
                </a:lnTo>
                <a:lnTo>
                  <a:pt x="5962" y="9052"/>
                </a:lnTo>
                <a:lnTo>
                  <a:pt x="5962" y="8906"/>
                </a:lnTo>
                <a:lnTo>
                  <a:pt x="5864" y="8395"/>
                </a:lnTo>
                <a:lnTo>
                  <a:pt x="5718" y="7860"/>
                </a:lnTo>
                <a:lnTo>
                  <a:pt x="5572" y="7349"/>
                </a:lnTo>
                <a:lnTo>
                  <a:pt x="5451" y="6838"/>
                </a:lnTo>
                <a:lnTo>
                  <a:pt x="5207" y="5670"/>
                </a:lnTo>
                <a:lnTo>
                  <a:pt x="5086" y="5110"/>
                </a:lnTo>
                <a:lnTo>
                  <a:pt x="4940" y="4550"/>
                </a:lnTo>
                <a:lnTo>
                  <a:pt x="4721" y="3723"/>
                </a:lnTo>
                <a:lnTo>
                  <a:pt x="4526" y="2920"/>
                </a:lnTo>
                <a:close/>
                <a:moveTo>
                  <a:pt x="5572" y="9612"/>
                </a:moveTo>
                <a:lnTo>
                  <a:pt x="5791" y="9660"/>
                </a:lnTo>
                <a:lnTo>
                  <a:pt x="5621" y="9904"/>
                </a:lnTo>
                <a:lnTo>
                  <a:pt x="5499" y="10147"/>
                </a:lnTo>
                <a:lnTo>
                  <a:pt x="5426" y="10293"/>
                </a:lnTo>
                <a:lnTo>
                  <a:pt x="5378" y="10439"/>
                </a:lnTo>
                <a:lnTo>
                  <a:pt x="5329" y="10609"/>
                </a:lnTo>
                <a:lnTo>
                  <a:pt x="5353" y="10755"/>
                </a:lnTo>
                <a:lnTo>
                  <a:pt x="5378" y="10804"/>
                </a:lnTo>
                <a:lnTo>
                  <a:pt x="5402" y="10853"/>
                </a:lnTo>
                <a:lnTo>
                  <a:pt x="5402" y="10926"/>
                </a:lnTo>
                <a:lnTo>
                  <a:pt x="5426" y="10999"/>
                </a:lnTo>
                <a:lnTo>
                  <a:pt x="5451" y="11120"/>
                </a:lnTo>
                <a:lnTo>
                  <a:pt x="5499" y="11217"/>
                </a:lnTo>
                <a:lnTo>
                  <a:pt x="5305" y="11242"/>
                </a:lnTo>
                <a:lnTo>
                  <a:pt x="5110" y="11290"/>
                </a:lnTo>
                <a:lnTo>
                  <a:pt x="4988" y="11193"/>
                </a:lnTo>
                <a:lnTo>
                  <a:pt x="4940" y="11144"/>
                </a:lnTo>
                <a:lnTo>
                  <a:pt x="4867" y="11071"/>
                </a:lnTo>
                <a:lnTo>
                  <a:pt x="5037" y="10853"/>
                </a:lnTo>
                <a:lnTo>
                  <a:pt x="5159" y="10585"/>
                </a:lnTo>
                <a:lnTo>
                  <a:pt x="5353" y="10074"/>
                </a:lnTo>
                <a:lnTo>
                  <a:pt x="5451" y="9831"/>
                </a:lnTo>
                <a:lnTo>
                  <a:pt x="5572" y="9612"/>
                </a:lnTo>
                <a:close/>
                <a:moveTo>
                  <a:pt x="14016" y="11193"/>
                </a:moveTo>
                <a:lnTo>
                  <a:pt x="14040" y="11290"/>
                </a:lnTo>
                <a:lnTo>
                  <a:pt x="13845" y="11290"/>
                </a:lnTo>
                <a:lnTo>
                  <a:pt x="13724" y="11315"/>
                </a:lnTo>
                <a:lnTo>
                  <a:pt x="13651" y="11217"/>
                </a:lnTo>
                <a:lnTo>
                  <a:pt x="13772" y="11217"/>
                </a:lnTo>
                <a:lnTo>
                  <a:pt x="14016" y="11193"/>
                </a:lnTo>
                <a:close/>
                <a:moveTo>
                  <a:pt x="5864" y="10950"/>
                </a:moveTo>
                <a:lnTo>
                  <a:pt x="6083" y="11023"/>
                </a:lnTo>
                <a:lnTo>
                  <a:pt x="6302" y="11047"/>
                </a:lnTo>
                <a:lnTo>
                  <a:pt x="6692" y="11071"/>
                </a:lnTo>
                <a:lnTo>
                  <a:pt x="7397" y="11096"/>
                </a:lnTo>
                <a:lnTo>
                  <a:pt x="8079" y="11120"/>
                </a:lnTo>
                <a:lnTo>
                  <a:pt x="9490" y="11120"/>
                </a:lnTo>
                <a:lnTo>
                  <a:pt x="10877" y="11169"/>
                </a:lnTo>
                <a:lnTo>
                  <a:pt x="12288" y="11217"/>
                </a:lnTo>
                <a:lnTo>
                  <a:pt x="13188" y="11217"/>
                </a:lnTo>
                <a:lnTo>
                  <a:pt x="13261" y="11315"/>
                </a:lnTo>
                <a:lnTo>
                  <a:pt x="13310" y="11388"/>
                </a:lnTo>
                <a:lnTo>
                  <a:pt x="12872" y="11339"/>
                </a:lnTo>
                <a:lnTo>
                  <a:pt x="12434" y="11315"/>
                </a:lnTo>
                <a:lnTo>
                  <a:pt x="11534" y="11315"/>
                </a:lnTo>
                <a:lnTo>
                  <a:pt x="10634" y="11363"/>
                </a:lnTo>
                <a:lnTo>
                  <a:pt x="9733" y="11363"/>
                </a:lnTo>
                <a:lnTo>
                  <a:pt x="9247" y="11339"/>
                </a:lnTo>
                <a:lnTo>
                  <a:pt x="8736" y="11290"/>
                </a:lnTo>
                <a:lnTo>
                  <a:pt x="8225" y="11242"/>
                </a:lnTo>
                <a:lnTo>
                  <a:pt x="7738" y="11193"/>
                </a:lnTo>
                <a:lnTo>
                  <a:pt x="6862" y="11120"/>
                </a:lnTo>
                <a:lnTo>
                  <a:pt x="6424" y="11120"/>
                </a:lnTo>
                <a:lnTo>
                  <a:pt x="6205" y="11144"/>
                </a:lnTo>
                <a:lnTo>
                  <a:pt x="6010" y="11193"/>
                </a:lnTo>
                <a:lnTo>
                  <a:pt x="5986" y="11169"/>
                </a:lnTo>
                <a:lnTo>
                  <a:pt x="5864" y="10950"/>
                </a:lnTo>
                <a:close/>
                <a:moveTo>
                  <a:pt x="5572" y="12191"/>
                </a:moveTo>
                <a:lnTo>
                  <a:pt x="5499" y="12215"/>
                </a:lnTo>
                <a:lnTo>
                  <a:pt x="5402" y="12264"/>
                </a:lnTo>
                <a:lnTo>
                  <a:pt x="5329" y="12312"/>
                </a:lnTo>
                <a:lnTo>
                  <a:pt x="5256" y="12361"/>
                </a:lnTo>
                <a:lnTo>
                  <a:pt x="5232" y="12434"/>
                </a:lnTo>
                <a:lnTo>
                  <a:pt x="5183" y="12507"/>
                </a:lnTo>
                <a:lnTo>
                  <a:pt x="5183" y="12580"/>
                </a:lnTo>
                <a:lnTo>
                  <a:pt x="5207" y="12629"/>
                </a:lnTo>
                <a:lnTo>
                  <a:pt x="5232" y="12726"/>
                </a:lnTo>
                <a:lnTo>
                  <a:pt x="5305" y="12799"/>
                </a:lnTo>
                <a:lnTo>
                  <a:pt x="5378" y="12823"/>
                </a:lnTo>
                <a:lnTo>
                  <a:pt x="5475" y="12848"/>
                </a:lnTo>
                <a:lnTo>
                  <a:pt x="5572" y="12823"/>
                </a:lnTo>
                <a:lnTo>
                  <a:pt x="5670" y="12799"/>
                </a:lnTo>
                <a:lnTo>
                  <a:pt x="5767" y="12750"/>
                </a:lnTo>
                <a:lnTo>
                  <a:pt x="5840" y="12653"/>
                </a:lnTo>
                <a:lnTo>
                  <a:pt x="5864" y="12580"/>
                </a:lnTo>
                <a:lnTo>
                  <a:pt x="5889" y="12483"/>
                </a:lnTo>
                <a:lnTo>
                  <a:pt x="5864" y="12410"/>
                </a:lnTo>
                <a:lnTo>
                  <a:pt x="5816" y="12312"/>
                </a:lnTo>
                <a:lnTo>
                  <a:pt x="5743" y="12264"/>
                </a:lnTo>
                <a:lnTo>
                  <a:pt x="5670" y="12215"/>
                </a:lnTo>
                <a:lnTo>
                  <a:pt x="5572" y="12191"/>
                </a:lnTo>
                <a:close/>
                <a:moveTo>
                  <a:pt x="14040" y="12239"/>
                </a:moveTo>
                <a:lnTo>
                  <a:pt x="13967" y="12264"/>
                </a:lnTo>
                <a:lnTo>
                  <a:pt x="13918" y="12288"/>
                </a:lnTo>
                <a:lnTo>
                  <a:pt x="13797" y="12361"/>
                </a:lnTo>
                <a:lnTo>
                  <a:pt x="13724" y="12458"/>
                </a:lnTo>
                <a:lnTo>
                  <a:pt x="13699" y="12531"/>
                </a:lnTo>
                <a:lnTo>
                  <a:pt x="13675" y="12604"/>
                </a:lnTo>
                <a:lnTo>
                  <a:pt x="13699" y="12677"/>
                </a:lnTo>
                <a:lnTo>
                  <a:pt x="13724" y="12750"/>
                </a:lnTo>
                <a:lnTo>
                  <a:pt x="13797" y="12872"/>
                </a:lnTo>
                <a:lnTo>
                  <a:pt x="13918" y="12945"/>
                </a:lnTo>
                <a:lnTo>
                  <a:pt x="13967" y="12969"/>
                </a:lnTo>
                <a:lnTo>
                  <a:pt x="14113" y="12969"/>
                </a:lnTo>
                <a:lnTo>
                  <a:pt x="14186" y="12945"/>
                </a:lnTo>
                <a:lnTo>
                  <a:pt x="14308" y="12872"/>
                </a:lnTo>
                <a:lnTo>
                  <a:pt x="14381" y="12750"/>
                </a:lnTo>
                <a:lnTo>
                  <a:pt x="14405" y="12677"/>
                </a:lnTo>
                <a:lnTo>
                  <a:pt x="14405" y="12604"/>
                </a:lnTo>
                <a:lnTo>
                  <a:pt x="14405" y="12531"/>
                </a:lnTo>
                <a:lnTo>
                  <a:pt x="14381" y="12458"/>
                </a:lnTo>
                <a:lnTo>
                  <a:pt x="14308" y="12361"/>
                </a:lnTo>
                <a:lnTo>
                  <a:pt x="14186" y="12288"/>
                </a:lnTo>
                <a:lnTo>
                  <a:pt x="14113" y="12264"/>
                </a:lnTo>
                <a:lnTo>
                  <a:pt x="14040" y="12239"/>
                </a:lnTo>
                <a:close/>
                <a:moveTo>
                  <a:pt x="14089" y="11753"/>
                </a:moveTo>
                <a:lnTo>
                  <a:pt x="14235" y="11777"/>
                </a:lnTo>
                <a:lnTo>
                  <a:pt x="14381" y="11801"/>
                </a:lnTo>
                <a:lnTo>
                  <a:pt x="14502" y="11874"/>
                </a:lnTo>
                <a:lnTo>
                  <a:pt x="14600" y="11972"/>
                </a:lnTo>
                <a:lnTo>
                  <a:pt x="14673" y="12093"/>
                </a:lnTo>
                <a:lnTo>
                  <a:pt x="14746" y="12215"/>
                </a:lnTo>
                <a:lnTo>
                  <a:pt x="14770" y="12385"/>
                </a:lnTo>
                <a:lnTo>
                  <a:pt x="14794" y="12580"/>
                </a:lnTo>
                <a:lnTo>
                  <a:pt x="14770" y="12750"/>
                </a:lnTo>
                <a:lnTo>
                  <a:pt x="14721" y="12896"/>
                </a:lnTo>
                <a:lnTo>
                  <a:pt x="14648" y="13042"/>
                </a:lnTo>
                <a:lnTo>
                  <a:pt x="14551" y="13164"/>
                </a:lnTo>
                <a:lnTo>
                  <a:pt x="14405" y="13261"/>
                </a:lnTo>
                <a:lnTo>
                  <a:pt x="14259" y="13334"/>
                </a:lnTo>
                <a:lnTo>
                  <a:pt x="14089" y="13383"/>
                </a:lnTo>
                <a:lnTo>
                  <a:pt x="13870" y="13383"/>
                </a:lnTo>
                <a:lnTo>
                  <a:pt x="13651" y="13334"/>
                </a:lnTo>
                <a:lnTo>
                  <a:pt x="13480" y="13261"/>
                </a:lnTo>
                <a:lnTo>
                  <a:pt x="13334" y="13164"/>
                </a:lnTo>
                <a:lnTo>
                  <a:pt x="13237" y="13018"/>
                </a:lnTo>
                <a:lnTo>
                  <a:pt x="13164" y="12848"/>
                </a:lnTo>
                <a:lnTo>
                  <a:pt x="13164" y="12653"/>
                </a:lnTo>
                <a:lnTo>
                  <a:pt x="13213" y="12434"/>
                </a:lnTo>
                <a:lnTo>
                  <a:pt x="13286" y="12264"/>
                </a:lnTo>
                <a:lnTo>
                  <a:pt x="13359" y="12118"/>
                </a:lnTo>
                <a:lnTo>
                  <a:pt x="13480" y="11972"/>
                </a:lnTo>
                <a:lnTo>
                  <a:pt x="13602" y="11850"/>
                </a:lnTo>
                <a:lnTo>
                  <a:pt x="13602" y="11826"/>
                </a:lnTo>
                <a:lnTo>
                  <a:pt x="13675" y="11850"/>
                </a:lnTo>
                <a:lnTo>
                  <a:pt x="13748" y="11850"/>
                </a:lnTo>
                <a:lnTo>
                  <a:pt x="13797" y="11826"/>
                </a:lnTo>
                <a:lnTo>
                  <a:pt x="13845" y="11777"/>
                </a:lnTo>
                <a:lnTo>
                  <a:pt x="13918" y="11777"/>
                </a:lnTo>
                <a:lnTo>
                  <a:pt x="14089" y="11753"/>
                </a:lnTo>
                <a:close/>
                <a:moveTo>
                  <a:pt x="5475" y="11631"/>
                </a:moveTo>
                <a:lnTo>
                  <a:pt x="5524" y="11704"/>
                </a:lnTo>
                <a:lnTo>
                  <a:pt x="5597" y="11728"/>
                </a:lnTo>
                <a:lnTo>
                  <a:pt x="5645" y="11753"/>
                </a:lnTo>
                <a:lnTo>
                  <a:pt x="5743" y="11753"/>
                </a:lnTo>
                <a:lnTo>
                  <a:pt x="5840" y="11728"/>
                </a:lnTo>
                <a:lnTo>
                  <a:pt x="5937" y="11753"/>
                </a:lnTo>
                <a:lnTo>
                  <a:pt x="6010" y="11801"/>
                </a:lnTo>
                <a:lnTo>
                  <a:pt x="6083" y="11874"/>
                </a:lnTo>
                <a:lnTo>
                  <a:pt x="6132" y="11972"/>
                </a:lnTo>
                <a:lnTo>
                  <a:pt x="6181" y="12093"/>
                </a:lnTo>
                <a:lnTo>
                  <a:pt x="6229" y="12361"/>
                </a:lnTo>
                <a:lnTo>
                  <a:pt x="6229" y="12653"/>
                </a:lnTo>
                <a:lnTo>
                  <a:pt x="6181" y="12945"/>
                </a:lnTo>
                <a:lnTo>
                  <a:pt x="6132" y="13067"/>
                </a:lnTo>
                <a:lnTo>
                  <a:pt x="6083" y="13164"/>
                </a:lnTo>
                <a:lnTo>
                  <a:pt x="6010" y="13261"/>
                </a:lnTo>
                <a:lnTo>
                  <a:pt x="5937" y="13310"/>
                </a:lnTo>
                <a:lnTo>
                  <a:pt x="5840" y="13359"/>
                </a:lnTo>
                <a:lnTo>
                  <a:pt x="5743" y="13383"/>
                </a:lnTo>
                <a:lnTo>
                  <a:pt x="5645" y="13407"/>
                </a:lnTo>
                <a:lnTo>
                  <a:pt x="5548" y="13407"/>
                </a:lnTo>
                <a:lnTo>
                  <a:pt x="5353" y="13359"/>
                </a:lnTo>
                <a:lnTo>
                  <a:pt x="5159" y="13286"/>
                </a:lnTo>
                <a:lnTo>
                  <a:pt x="5013" y="13140"/>
                </a:lnTo>
                <a:lnTo>
                  <a:pt x="4867" y="12994"/>
                </a:lnTo>
                <a:lnTo>
                  <a:pt x="4769" y="12823"/>
                </a:lnTo>
                <a:lnTo>
                  <a:pt x="4721" y="12629"/>
                </a:lnTo>
                <a:lnTo>
                  <a:pt x="4721" y="12434"/>
                </a:lnTo>
                <a:lnTo>
                  <a:pt x="4745" y="12264"/>
                </a:lnTo>
                <a:lnTo>
                  <a:pt x="4818" y="12118"/>
                </a:lnTo>
                <a:lnTo>
                  <a:pt x="4915" y="11972"/>
                </a:lnTo>
                <a:lnTo>
                  <a:pt x="5037" y="11850"/>
                </a:lnTo>
                <a:lnTo>
                  <a:pt x="5159" y="11753"/>
                </a:lnTo>
                <a:lnTo>
                  <a:pt x="5329" y="11680"/>
                </a:lnTo>
                <a:lnTo>
                  <a:pt x="5475" y="11631"/>
                </a:lnTo>
                <a:close/>
                <a:moveTo>
                  <a:pt x="706" y="0"/>
                </a:moveTo>
                <a:lnTo>
                  <a:pt x="511" y="25"/>
                </a:lnTo>
                <a:lnTo>
                  <a:pt x="317" y="49"/>
                </a:lnTo>
                <a:lnTo>
                  <a:pt x="146" y="122"/>
                </a:lnTo>
                <a:lnTo>
                  <a:pt x="73" y="171"/>
                </a:lnTo>
                <a:lnTo>
                  <a:pt x="25" y="268"/>
                </a:lnTo>
                <a:lnTo>
                  <a:pt x="0" y="341"/>
                </a:lnTo>
                <a:lnTo>
                  <a:pt x="25" y="438"/>
                </a:lnTo>
                <a:lnTo>
                  <a:pt x="49" y="536"/>
                </a:lnTo>
                <a:lnTo>
                  <a:pt x="122" y="609"/>
                </a:lnTo>
                <a:lnTo>
                  <a:pt x="195" y="633"/>
                </a:lnTo>
                <a:lnTo>
                  <a:pt x="292" y="657"/>
                </a:lnTo>
                <a:lnTo>
                  <a:pt x="657" y="657"/>
                </a:lnTo>
                <a:lnTo>
                  <a:pt x="1047" y="682"/>
                </a:lnTo>
                <a:lnTo>
                  <a:pt x="1412" y="730"/>
                </a:lnTo>
                <a:lnTo>
                  <a:pt x="1777" y="755"/>
                </a:lnTo>
                <a:lnTo>
                  <a:pt x="3188" y="828"/>
                </a:lnTo>
                <a:lnTo>
                  <a:pt x="3212" y="998"/>
                </a:lnTo>
                <a:lnTo>
                  <a:pt x="3237" y="1144"/>
                </a:lnTo>
                <a:lnTo>
                  <a:pt x="3358" y="1460"/>
                </a:lnTo>
                <a:lnTo>
                  <a:pt x="3480" y="1777"/>
                </a:lnTo>
                <a:lnTo>
                  <a:pt x="3602" y="2069"/>
                </a:lnTo>
                <a:lnTo>
                  <a:pt x="3772" y="2701"/>
                </a:lnTo>
                <a:lnTo>
                  <a:pt x="3918" y="3309"/>
                </a:lnTo>
                <a:lnTo>
                  <a:pt x="4210" y="4550"/>
                </a:lnTo>
                <a:lnTo>
                  <a:pt x="5329" y="9076"/>
                </a:lnTo>
                <a:lnTo>
                  <a:pt x="5329" y="9101"/>
                </a:lnTo>
                <a:lnTo>
                  <a:pt x="5159" y="9344"/>
                </a:lnTo>
                <a:lnTo>
                  <a:pt x="5037" y="9563"/>
                </a:lnTo>
                <a:lnTo>
                  <a:pt x="4842" y="9928"/>
                </a:lnTo>
                <a:lnTo>
                  <a:pt x="4696" y="10317"/>
                </a:lnTo>
                <a:lnTo>
                  <a:pt x="4526" y="10634"/>
                </a:lnTo>
                <a:lnTo>
                  <a:pt x="4453" y="10780"/>
                </a:lnTo>
                <a:lnTo>
                  <a:pt x="4380" y="10950"/>
                </a:lnTo>
                <a:lnTo>
                  <a:pt x="4356" y="10999"/>
                </a:lnTo>
                <a:lnTo>
                  <a:pt x="4380" y="11047"/>
                </a:lnTo>
                <a:lnTo>
                  <a:pt x="4404" y="11144"/>
                </a:lnTo>
                <a:lnTo>
                  <a:pt x="4429" y="11217"/>
                </a:lnTo>
                <a:lnTo>
                  <a:pt x="4453" y="11315"/>
                </a:lnTo>
                <a:lnTo>
                  <a:pt x="4526" y="11412"/>
                </a:lnTo>
                <a:lnTo>
                  <a:pt x="4672" y="11607"/>
                </a:lnTo>
                <a:lnTo>
                  <a:pt x="4502" y="11801"/>
                </a:lnTo>
                <a:lnTo>
                  <a:pt x="4380" y="12045"/>
                </a:lnTo>
                <a:lnTo>
                  <a:pt x="4307" y="12288"/>
                </a:lnTo>
                <a:lnTo>
                  <a:pt x="4283" y="12556"/>
                </a:lnTo>
                <a:lnTo>
                  <a:pt x="4283" y="12726"/>
                </a:lnTo>
                <a:lnTo>
                  <a:pt x="4307" y="12872"/>
                </a:lnTo>
                <a:lnTo>
                  <a:pt x="4356" y="13018"/>
                </a:lnTo>
                <a:lnTo>
                  <a:pt x="4429" y="13140"/>
                </a:lnTo>
                <a:lnTo>
                  <a:pt x="4502" y="13261"/>
                </a:lnTo>
                <a:lnTo>
                  <a:pt x="4575" y="13383"/>
                </a:lnTo>
                <a:lnTo>
                  <a:pt x="4696" y="13480"/>
                </a:lnTo>
                <a:lnTo>
                  <a:pt x="4818" y="13578"/>
                </a:lnTo>
                <a:lnTo>
                  <a:pt x="4940" y="13651"/>
                </a:lnTo>
                <a:lnTo>
                  <a:pt x="5061" y="13724"/>
                </a:lnTo>
                <a:lnTo>
                  <a:pt x="5207" y="13772"/>
                </a:lnTo>
                <a:lnTo>
                  <a:pt x="5353" y="13797"/>
                </a:lnTo>
                <a:lnTo>
                  <a:pt x="5499" y="13821"/>
                </a:lnTo>
                <a:lnTo>
                  <a:pt x="5791" y="13821"/>
                </a:lnTo>
                <a:lnTo>
                  <a:pt x="5937" y="13797"/>
                </a:lnTo>
                <a:lnTo>
                  <a:pt x="6108" y="13748"/>
                </a:lnTo>
                <a:lnTo>
                  <a:pt x="6254" y="13675"/>
                </a:lnTo>
                <a:lnTo>
                  <a:pt x="6375" y="13553"/>
                </a:lnTo>
                <a:lnTo>
                  <a:pt x="6473" y="13432"/>
                </a:lnTo>
                <a:lnTo>
                  <a:pt x="6570" y="13286"/>
                </a:lnTo>
                <a:lnTo>
                  <a:pt x="6619" y="13140"/>
                </a:lnTo>
                <a:lnTo>
                  <a:pt x="6667" y="12969"/>
                </a:lnTo>
                <a:lnTo>
                  <a:pt x="6692" y="12799"/>
                </a:lnTo>
                <a:lnTo>
                  <a:pt x="6692" y="12629"/>
                </a:lnTo>
                <a:lnTo>
                  <a:pt x="6692" y="12434"/>
                </a:lnTo>
                <a:lnTo>
                  <a:pt x="6667" y="12264"/>
                </a:lnTo>
                <a:lnTo>
                  <a:pt x="6619" y="12093"/>
                </a:lnTo>
                <a:lnTo>
                  <a:pt x="6570" y="11923"/>
                </a:lnTo>
                <a:lnTo>
                  <a:pt x="6497" y="11777"/>
                </a:lnTo>
                <a:lnTo>
                  <a:pt x="6424" y="11631"/>
                </a:lnTo>
                <a:lnTo>
                  <a:pt x="6327" y="11509"/>
                </a:lnTo>
                <a:lnTo>
                  <a:pt x="6862" y="11534"/>
                </a:lnTo>
                <a:lnTo>
                  <a:pt x="7373" y="11534"/>
                </a:lnTo>
                <a:lnTo>
                  <a:pt x="8371" y="11631"/>
                </a:lnTo>
                <a:lnTo>
                  <a:pt x="9368" y="11728"/>
                </a:lnTo>
                <a:lnTo>
                  <a:pt x="9831" y="11753"/>
                </a:lnTo>
                <a:lnTo>
                  <a:pt x="10293" y="11753"/>
                </a:lnTo>
                <a:lnTo>
                  <a:pt x="11218" y="11704"/>
                </a:lnTo>
                <a:lnTo>
                  <a:pt x="11704" y="11680"/>
                </a:lnTo>
                <a:lnTo>
                  <a:pt x="12166" y="11680"/>
                </a:lnTo>
                <a:lnTo>
                  <a:pt x="12629" y="11704"/>
                </a:lnTo>
                <a:lnTo>
                  <a:pt x="13091" y="11753"/>
                </a:lnTo>
                <a:lnTo>
                  <a:pt x="12921" y="11996"/>
                </a:lnTo>
                <a:lnTo>
                  <a:pt x="12799" y="12264"/>
                </a:lnTo>
                <a:lnTo>
                  <a:pt x="12750" y="12434"/>
                </a:lnTo>
                <a:lnTo>
                  <a:pt x="12702" y="12580"/>
                </a:lnTo>
                <a:lnTo>
                  <a:pt x="12702" y="12726"/>
                </a:lnTo>
                <a:lnTo>
                  <a:pt x="12702" y="12872"/>
                </a:lnTo>
                <a:lnTo>
                  <a:pt x="12750" y="13018"/>
                </a:lnTo>
                <a:lnTo>
                  <a:pt x="12799" y="13140"/>
                </a:lnTo>
                <a:lnTo>
                  <a:pt x="12848" y="13261"/>
                </a:lnTo>
                <a:lnTo>
                  <a:pt x="12945" y="13383"/>
                </a:lnTo>
                <a:lnTo>
                  <a:pt x="13042" y="13480"/>
                </a:lnTo>
                <a:lnTo>
                  <a:pt x="13140" y="13553"/>
                </a:lnTo>
                <a:lnTo>
                  <a:pt x="13261" y="13626"/>
                </a:lnTo>
                <a:lnTo>
                  <a:pt x="13407" y="13699"/>
                </a:lnTo>
                <a:lnTo>
                  <a:pt x="13553" y="13748"/>
                </a:lnTo>
                <a:lnTo>
                  <a:pt x="13699" y="13797"/>
                </a:lnTo>
                <a:lnTo>
                  <a:pt x="13845" y="13821"/>
                </a:lnTo>
                <a:lnTo>
                  <a:pt x="14016" y="13821"/>
                </a:lnTo>
                <a:lnTo>
                  <a:pt x="14283" y="13797"/>
                </a:lnTo>
                <a:lnTo>
                  <a:pt x="14502" y="13748"/>
                </a:lnTo>
                <a:lnTo>
                  <a:pt x="14697" y="13651"/>
                </a:lnTo>
                <a:lnTo>
                  <a:pt x="14867" y="13505"/>
                </a:lnTo>
                <a:lnTo>
                  <a:pt x="14989" y="13359"/>
                </a:lnTo>
                <a:lnTo>
                  <a:pt x="15086" y="13164"/>
                </a:lnTo>
                <a:lnTo>
                  <a:pt x="15159" y="12969"/>
                </a:lnTo>
                <a:lnTo>
                  <a:pt x="15208" y="12750"/>
                </a:lnTo>
                <a:lnTo>
                  <a:pt x="15208" y="12531"/>
                </a:lnTo>
                <a:lnTo>
                  <a:pt x="15184" y="12337"/>
                </a:lnTo>
                <a:lnTo>
                  <a:pt x="15159" y="12118"/>
                </a:lnTo>
                <a:lnTo>
                  <a:pt x="15086" y="11923"/>
                </a:lnTo>
                <a:lnTo>
                  <a:pt x="14989" y="11728"/>
                </a:lnTo>
                <a:lnTo>
                  <a:pt x="14867" y="11582"/>
                </a:lnTo>
                <a:lnTo>
                  <a:pt x="14721" y="11436"/>
                </a:lnTo>
                <a:lnTo>
                  <a:pt x="14551" y="11339"/>
                </a:lnTo>
                <a:lnTo>
                  <a:pt x="14405" y="11144"/>
                </a:lnTo>
                <a:lnTo>
                  <a:pt x="14648" y="11120"/>
                </a:lnTo>
                <a:lnTo>
                  <a:pt x="14989" y="11120"/>
                </a:lnTo>
                <a:lnTo>
                  <a:pt x="15062" y="11071"/>
                </a:lnTo>
                <a:lnTo>
                  <a:pt x="15086" y="10999"/>
                </a:lnTo>
                <a:lnTo>
                  <a:pt x="15111" y="10926"/>
                </a:lnTo>
                <a:lnTo>
                  <a:pt x="15086" y="10853"/>
                </a:lnTo>
                <a:lnTo>
                  <a:pt x="15062" y="10780"/>
                </a:lnTo>
                <a:lnTo>
                  <a:pt x="14989" y="10707"/>
                </a:lnTo>
                <a:lnTo>
                  <a:pt x="14892" y="10682"/>
                </a:lnTo>
                <a:lnTo>
                  <a:pt x="14648" y="10682"/>
                </a:lnTo>
                <a:lnTo>
                  <a:pt x="14429" y="10707"/>
                </a:lnTo>
                <a:lnTo>
                  <a:pt x="13967" y="10780"/>
                </a:lnTo>
                <a:lnTo>
                  <a:pt x="12653" y="10780"/>
                </a:lnTo>
                <a:lnTo>
                  <a:pt x="11339" y="10755"/>
                </a:lnTo>
                <a:lnTo>
                  <a:pt x="10050" y="10707"/>
                </a:lnTo>
                <a:lnTo>
                  <a:pt x="8760" y="10707"/>
                </a:lnTo>
                <a:lnTo>
                  <a:pt x="7495" y="10731"/>
                </a:lnTo>
                <a:lnTo>
                  <a:pt x="7081" y="10707"/>
                </a:lnTo>
                <a:lnTo>
                  <a:pt x="6643" y="10682"/>
                </a:lnTo>
                <a:lnTo>
                  <a:pt x="6229" y="10634"/>
                </a:lnTo>
                <a:lnTo>
                  <a:pt x="5816" y="10634"/>
                </a:lnTo>
                <a:lnTo>
                  <a:pt x="5864" y="10439"/>
                </a:lnTo>
                <a:lnTo>
                  <a:pt x="5913" y="10269"/>
                </a:lnTo>
                <a:lnTo>
                  <a:pt x="6035" y="9977"/>
                </a:lnTo>
                <a:lnTo>
                  <a:pt x="6059" y="9831"/>
                </a:lnTo>
                <a:lnTo>
                  <a:pt x="6083" y="9709"/>
                </a:lnTo>
                <a:lnTo>
                  <a:pt x="6400" y="9709"/>
                </a:lnTo>
                <a:lnTo>
                  <a:pt x="6716" y="9685"/>
                </a:lnTo>
                <a:lnTo>
                  <a:pt x="7300" y="9660"/>
                </a:lnTo>
                <a:lnTo>
                  <a:pt x="7860" y="9636"/>
                </a:lnTo>
                <a:lnTo>
                  <a:pt x="8395" y="9612"/>
                </a:lnTo>
                <a:lnTo>
                  <a:pt x="9466" y="9514"/>
                </a:lnTo>
                <a:lnTo>
                  <a:pt x="10512" y="9417"/>
                </a:lnTo>
                <a:lnTo>
                  <a:pt x="11558" y="9368"/>
                </a:lnTo>
                <a:lnTo>
                  <a:pt x="12604" y="9295"/>
                </a:lnTo>
                <a:lnTo>
                  <a:pt x="13140" y="9247"/>
                </a:lnTo>
                <a:lnTo>
                  <a:pt x="13651" y="9174"/>
                </a:lnTo>
                <a:lnTo>
                  <a:pt x="13991" y="9125"/>
                </a:lnTo>
                <a:lnTo>
                  <a:pt x="14332" y="9003"/>
                </a:lnTo>
                <a:lnTo>
                  <a:pt x="14624" y="8833"/>
                </a:lnTo>
                <a:lnTo>
                  <a:pt x="14916" y="8614"/>
                </a:lnTo>
                <a:lnTo>
                  <a:pt x="15062" y="8492"/>
                </a:lnTo>
                <a:lnTo>
                  <a:pt x="15159" y="8322"/>
                </a:lnTo>
                <a:lnTo>
                  <a:pt x="15257" y="8152"/>
                </a:lnTo>
                <a:lnTo>
                  <a:pt x="15354" y="7957"/>
                </a:lnTo>
                <a:lnTo>
                  <a:pt x="15500" y="7592"/>
                </a:lnTo>
                <a:lnTo>
                  <a:pt x="15646" y="7227"/>
                </a:lnTo>
                <a:lnTo>
                  <a:pt x="15914" y="6546"/>
                </a:lnTo>
                <a:lnTo>
                  <a:pt x="15987" y="6546"/>
                </a:lnTo>
                <a:lnTo>
                  <a:pt x="16011" y="6521"/>
                </a:lnTo>
                <a:lnTo>
                  <a:pt x="16035" y="6497"/>
                </a:lnTo>
                <a:lnTo>
                  <a:pt x="16035" y="6473"/>
                </a:lnTo>
                <a:lnTo>
                  <a:pt x="16011" y="6424"/>
                </a:lnTo>
                <a:lnTo>
                  <a:pt x="15987" y="6424"/>
                </a:lnTo>
                <a:lnTo>
                  <a:pt x="16303" y="5816"/>
                </a:lnTo>
                <a:lnTo>
                  <a:pt x="16327" y="5767"/>
                </a:lnTo>
                <a:lnTo>
                  <a:pt x="16352" y="5743"/>
                </a:lnTo>
                <a:lnTo>
                  <a:pt x="16376" y="5670"/>
                </a:lnTo>
                <a:lnTo>
                  <a:pt x="17009" y="4550"/>
                </a:lnTo>
                <a:lnTo>
                  <a:pt x="17325" y="3991"/>
                </a:lnTo>
                <a:lnTo>
                  <a:pt x="17641" y="3431"/>
                </a:lnTo>
                <a:lnTo>
                  <a:pt x="17666" y="3334"/>
                </a:lnTo>
                <a:lnTo>
                  <a:pt x="17641" y="3236"/>
                </a:lnTo>
                <a:lnTo>
                  <a:pt x="17690" y="2945"/>
                </a:lnTo>
                <a:lnTo>
                  <a:pt x="17690" y="2799"/>
                </a:lnTo>
                <a:lnTo>
                  <a:pt x="17690" y="2677"/>
                </a:lnTo>
                <a:lnTo>
                  <a:pt x="17641" y="2555"/>
                </a:lnTo>
                <a:lnTo>
                  <a:pt x="17568" y="2458"/>
                </a:lnTo>
                <a:lnTo>
                  <a:pt x="17495" y="2361"/>
                </a:lnTo>
                <a:lnTo>
                  <a:pt x="17398" y="2288"/>
                </a:lnTo>
                <a:lnTo>
                  <a:pt x="17301" y="2215"/>
                </a:lnTo>
                <a:lnTo>
                  <a:pt x="17155" y="2166"/>
                </a:lnTo>
                <a:lnTo>
                  <a:pt x="16984" y="2117"/>
                </a:lnTo>
                <a:lnTo>
                  <a:pt x="16790" y="2069"/>
                </a:lnTo>
                <a:lnTo>
                  <a:pt x="16376" y="2069"/>
                </a:lnTo>
                <a:lnTo>
                  <a:pt x="15597" y="2093"/>
                </a:lnTo>
                <a:lnTo>
                  <a:pt x="14283" y="2093"/>
                </a:lnTo>
                <a:lnTo>
                  <a:pt x="13651" y="2069"/>
                </a:lnTo>
                <a:lnTo>
                  <a:pt x="12994" y="2020"/>
                </a:lnTo>
                <a:lnTo>
                  <a:pt x="11753" y="1923"/>
                </a:lnTo>
                <a:lnTo>
                  <a:pt x="10488" y="1898"/>
                </a:lnTo>
                <a:lnTo>
                  <a:pt x="9222" y="1874"/>
                </a:lnTo>
                <a:lnTo>
                  <a:pt x="7981" y="1874"/>
                </a:lnTo>
                <a:lnTo>
                  <a:pt x="7032" y="1850"/>
                </a:lnTo>
                <a:lnTo>
                  <a:pt x="6083" y="1825"/>
                </a:lnTo>
                <a:lnTo>
                  <a:pt x="5159" y="1801"/>
                </a:lnTo>
                <a:lnTo>
                  <a:pt x="4210" y="1801"/>
                </a:lnTo>
                <a:lnTo>
                  <a:pt x="4112" y="1509"/>
                </a:lnTo>
                <a:lnTo>
                  <a:pt x="3991" y="1241"/>
                </a:lnTo>
                <a:lnTo>
                  <a:pt x="3942" y="998"/>
                </a:lnTo>
                <a:lnTo>
                  <a:pt x="3845" y="633"/>
                </a:lnTo>
                <a:lnTo>
                  <a:pt x="3796" y="463"/>
                </a:lnTo>
                <a:lnTo>
                  <a:pt x="3723" y="292"/>
                </a:lnTo>
                <a:lnTo>
                  <a:pt x="3650" y="195"/>
                </a:lnTo>
                <a:lnTo>
                  <a:pt x="3577" y="146"/>
                </a:lnTo>
                <a:lnTo>
                  <a:pt x="3529" y="146"/>
                </a:lnTo>
                <a:lnTo>
                  <a:pt x="2604" y="122"/>
                </a:lnTo>
                <a:lnTo>
                  <a:pt x="1655" y="73"/>
                </a:lnTo>
                <a:lnTo>
                  <a:pt x="90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354;p38">
            <a:extLst>
              <a:ext uri="{FF2B5EF4-FFF2-40B4-BE49-F238E27FC236}">
                <a16:creationId xmlns:a16="http://schemas.microsoft.com/office/drawing/2014/main" id="{F3B44429-6025-4A03-B2C0-40BB1FE35811}"/>
              </a:ext>
            </a:extLst>
          </p:cNvPr>
          <p:cNvSpPr/>
          <p:nvPr/>
        </p:nvSpPr>
        <p:spPr>
          <a:xfrm>
            <a:off x="5540919" y="3122073"/>
            <a:ext cx="301663" cy="245202"/>
          </a:xfrm>
          <a:custGeom>
            <a:avLst/>
            <a:gdLst/>
            <a:ahLst/>
            <a:cxnLst/>
            <a:rect l="l" t="t" r="r" b="b"/>
            <a:pathLst>
              <a:path w="17813" h="14479" extrusionOk="0">
                <a:moveTo>
                  <a:pt x="9904" y="1387"/>
                </a:moveTo>
                <a:lnTo>
                  <a:pt x="10074" y="1412"/>
                </a:lnTo>
                <a:lnTo>
                  <a:pt x="10245" y="1460"/>
                </a:lnTo>
                <a:lnTo>
                  <a:pt x="10391" y="1509"/>
                </a:lnTo>
                <a:lnTo>
                  <a:pt x="10464" y="1558"/>
                </a:lnTo>
                <a:lnTo>
                  <a:pt x="10537" y="1631"/>
                </a:lnTo>
                <a:lnTo>
                  <a:pt x="10610" y="1777"/>
                </a:lnTo>
                <a:lnTo>
                  <a:pt x="9880" y="1728"/>
                </a:lnTo>
                <a:lnTo>
                  <a:pt x="9150" y="1704"/>
                </a:lnTo>
                <a:lnTo>
                  <a:pt x="7057" y="1728"/>
                </a:lnTo>
                <a:lnTo>
                  <a:pt x="7082" y="1606"/>
                </a:lnTo>
                <a:lnTo>
                  <a:pt x="7179" y="1509"/>
                </a:lnTo>
                <a:lnTo>
                  <a:pt x="7276" y="1436"/>
                </a:lnTo>
                <a:lnTo>
                  <a:pt x="7422" y="1412"/>
                </a:lnTo>
                <a:lnTo>
                  <a:pt x="7568" y="1387"/>
                </a:lnTo>
                <a:lnTo>
                  <a:pt x="7714" y="1387"/>
                </a:lnTo>
                <a:lnTo>
                  <a:pt x="7982" y="1412"/>
                </a:lnTo>
                <a:lnTo>
                  <a:pt x="8980" y="1412"/>
                </a:lnTo>
                <a:lnTo>
                  <a:pt x="9344" y="1387"/>
                </a:lnTo>
                <a:close/>
                <a:moveTo>
                  <a:pt x="9393" y="414"/>
                </a:moveTo>
                <a:lnTo>
                  <a:pt x="9880" y="463"/>
                </a:lnTo>
                <a:lnTo>
                  <a:pt x="10123" y="511"/>
                </a:lnTo>
                <a:lnTo>
                  <a:pt x="10342" y="560"/>
                </a:lnTo>
                <a:lnTo>
                  <a:pt x="10561" y="633"/>
                </a:lnTo>
                <a:lnTo>
                  <a:pt x="10756" y="730"/>
                </a:lnTo>
                <a:lnTo>
                  <a:pt x="10926" y="852"/>
                </a:lnTo>
                <a:lnTo>
                  <a:pt x="11072" y="974"/>
                </a:lnTo>
                <a:lnTo>
                  <a:pt x="11194" y="1144"/>
                </a:lnTo>
                <a:lnTo>
                  <a:pt x="11291" y="1339"/>
                </a:lnTo>
                <a:lnTo>
                  <a:pt x="11364" y="1558"/>
                </a:lnTo>
                <a:lnTo>
                  <a:pt x="11364" y="1825"/>
                </a:lnTo>
                <a:lnTo>
                  <a:pt x="10999" y="1801"/>
                </a:lnTo>
                <a:lnTo>
                  <a:pt x="10999" y="1679"/>
                </a:lnTo>
                <a:lnTo>
                  <a:pt x="10975" y="1582"/>
                </a:lnTo>
                <a:lnTo>
                  <a:pt x="10926" y="1485"/>
                </a:lnTo>
                <a:lnTo>
                  <a:pt x="10877" y="1387"/>
                </a:lnTo>
                <a:lnTo>
                  <a:pt x="10707" y="1217"/>
                </a:lnTo>
                <a:lnTo>
                  <a:pt x="10537" y="1095"/>
                </a:lnTo>
                <a:lnTo>
                  <a:pt x="10293" y="1022"/>
                </a:lnTo>
                <a:lnTo>
                  <a:pt x="10050" y="974"/>
                </a:lnTo>
                <a:lnTo>
                  <a:pt x="9807" y="949"/>
                </a:lnTo>
                <a:lnTo>
                  <a:pt x="9539" y="925"/>
                </a:lnTo>
                <a:lnTo>
                  <a:pt x="9004" y="974"/>
                </a:lnTo>
                <a:lnTo>
                  <a:pt x="8493" y="998"/>
                </a:lnTo>
                <a:lnTo>
                  <a:pt x="8152" y="998"/>
                </a:lnTo>
                <a:lnTo>
                  <a:pt x="7787" y="974"/>
                </a:lnTo>
                <a:lnTo>
                  <a:pt x="7593" y="974"/>
                </a:lnTo>
                <a:lnTo>
                  <a:pt x="7422" y="998"/>
                </a:lnTo>
                <a:lnTo>
                  <a:pt x="7252" y="1047"/>
                </a:lnTo>
                <a:lnTo>
                  <a:pt x="7082" y="1095"/>
                </a:lnTo>
                <a:lnTo>
                  <a:pt x="6911" y="1217"/>
                </a:lnTo>
                <a:lnTo>
                  <a:pt x="6790" y="1363"/>
                </a:lnTo>
                <a:lnTo>
                  <a:pt x="6741" y="1460"/>
                </a:lnTo>
                <a:lnTo>
                  <a:pt x="6692" y="1558"/>
                </a:lnTo>
                <a:lnTo>
                  <a:pt x="6692" y="1631"/>
                </a:lnTo>
                <a:lnTo>
                  <a:pt x="6692" y="1728"/>
                </a:lnTo>
                <a:lnTo>
                  <a:pt x="6181" y="1728"/>
                </a:lnTo>
                <a:lnTo>
                  <a:pt x="6206" y="1436"/>
                </a:lnTo>
                <a:lnTo>
                  <a:pt x="6230" y="1290"/>
                </a:lnTo>
                <a:lnTo>
                  <a:pt x="6303" y="1168"/>
                </a:lnTo>
                <a:lnTo>
                  <a:pt x="6425" y="998"/>
                </a:lnTo>
                <a:lnTo>
                  <a:pt x="6571" y="876"/>
                </a:lnTo>
                <a:lnTo>
                  <a:pt x="6765" y="779"/>
                </a:lnTo>
                <a:lnTo>
                  <a:pt x="6936" y="706"/>
                </a:lnTo>
                <a:lnTo>
                  <a:pt x="7301" y="584"/>
                </a:lnTo>
                <a:lnTo>
                  <a:pt x="7690" y="487"/>
                </a:lnTo>
                <a:lnTo>
                  <a:pt x="8079" y="438"/>
                </a:lnTo>
                <a:lnTo>
                  <a:pt x="8493" y="414"/>
                </a:lnTo>
                <a:close/>
                <a:moveTo>
                  <a:pt x="17131" y="2336"/>
                </a:moveTo>
                <a:lnTo>
                  <a:pt x="17179" y="2604"/>
                </a:lnTo>
                <a:lnTo>
                  <a:pt x="16839" y="2945"/>
                </a:lnTo>
                <a:lnTo>
                  <a:pt x="16790" y="2482"/>
                </a:lnTo>
                <a:lnTo>
                  <a:pt x="16936" y="2336"/>
                </a:lnTo>
                <a:close/>
                <a:moveTo>
                  <a:pt x="17179" y="2969"/>
                </a:moveTo>
                <a:lnTo>
                  <a:pt x="17155" y="3431"/>
                </a:lnTo>
                <a:lnTo>
                  <a:pt x="16888" y="3577"/>
                </a:lnTo>
                <a:lnTo>
                  <a:pt x="16888" y="3455"/>
                </a:lnTo>
                <a:lnTo>
                  <a:pt x="16863" y="3310"/>
                </a:lnTo>
                <a:lnTo>
                  <a:pt x="17009" y="3188"/>
                </a:lnTo>
                <a:lnTo>
                  <a:pt x="17131" y="3042"/>
                </a:lnTo>
                <a:lnTo>
                  <a:pt x="17179" y="2969"/>
                </a:lnTo>
                <a:close/>
                <a:moveTo>
                  <a:pt x="17155" y="3626"/>
                </a:moveTo>
                <a:lnTo>
                  <a:pt x="17155" y="4064"/>
                </a:lnTo>
                <a:lnTo>
                  <a:pt x="16936" y="4234"/>
                </a:lnTo>
                <a:lnTo>
                  <a:pt x="16912" y="3869"/>
                </a:lnTo>
                <a:lnTo>
                  <a:pt x="17033" y="3747"/>
                </a:lnTo>
                <a:lnTo>
                  <a:pt x="17155" y="3626"/>
                </a:lnTo>
                <a:close/>
                <a:moveTo>
                  <a:pt x="17155" y="4258"/>
                </a:moveTo>
                <a:lnTo>
                  <a:pt x="17179" y="4599"/>
                </a:lnTo>
                <a:lnTo>
                  <a:pt x="16912" y="4769"/>
                </a:lnTo>
                <a:lnTo>
                  <a:pt x="16936" y="4526"/>
                </a:lnTo>
                <a:lnTo>
                  <a:pt x="17155" y="4258"/>
                </a:lnTo>
                <a:close/>
                <a:moveTo>
                  <a:pt x="1509" y="2093"/>
                </a:moveTo>
                <a:lnTo>
                  <a:pt x="2045" y="2117"/>
                </a:lnTo>
                <a:lnTo>
                  <a:pt x="4332" y="2190"/>
                </a:lnTo>
                <a:lnTo>
                  <a:pt x="5524" y="2239"/>
                </a:lnTo>
                <a:lnTo>
                  <a:pt x="6741" y="2239"/>
                </a:lnTo>
                <a:lnTo>
                  <a:pt x="9150" y="2215"/>
                </a:lnTo>
                <a:lnTo>
                  <a:pt x="9734" y="2215"/>
                </a:lnTo>
                <a:lnTo>
                  <a:pt x="10293" y="2239"/>
                </a:lnTo>
                <a:lnTo>
                  <a:pt x="11437" y="2312"/>
                </a:lnTo>
                <a:lnTo>
                  <a:pt x="12581" y="2385"/>
                </a:lnTo>
                <a:lnTo>
                  <a:pt x="13165" y="2409"/>
                </a:lnTo>
                <a:lnTo>
                  <a:pt x="13724" y="2409"/>
                </a:lnTo>
                <a:lnTo>
                  <a:pt x="14819" y="2361"/>
                </a:lnTo>
                <a:lnTo>
                  <a:pt x="15379" y="2361"/>
                </a:lnTo>
                <a:lnTo>
                  <a:pt x="15914" y="2336"/>
                </a:lnTo>
                <a:lnTo>
                  <a:pt x="16450" y="2361"/>
                </a:lnTo>
                <a:lnTo>
                  <a:pt x="16304" y="2458"/>
                </a:lnTo>
                <a:lnTo>
                  <a:pt x="16133" y="2555"/>
                </a:lnTo>
                <a:lnTo>
                  <a:pt x="15987" y="2653"/>
                </a:lnTo>
                <a:lnTo>
                  <a:pt x="15914" y="2726"/>
                </a:lnTo>
                <a:lnTo>
                  <a:pt x="15841" y="2799"/>
                </a:lnTo>
                <a:lnTo>
                  <a:pt x="15817" y="2872"/>
                </a:lnTo>
                <a:lnTo>
                  <a:pt x="15793" y="2969"/>
                </a:lnTo>
                <a:lnTo>
                  <a:pt x="15817" y="3018"/>
                </a:lnTo>
                <a:lnTo>
                  <a:pt x="15866" y="3042"/>
                </a:lnTo>
                <a:lnTo>
                  <a:pt x="15963" y="3042"/>
                </a:lnTo>
                <a:lnTo>
                  <a:pt x="16036" y="3018"/>
                </a:lnTo>
                <a:lnTo>
                  <a:pt x="16206" y="2920"/>
                </a:lnTo>
                <a:lnTo>
                  <a:pt x="16523" y="2677"/>
                </a:lnTo>
                <a:lnTo>
                  <a:pt x="16571" y="2653"/>
                </a:lnTo>
                <a:lnTo>
                  <a:pt x="16644" y="3091"/>
                </a:lnTo>
                <a:lnTo>
                  <a:pt x="16596" y="3139"/>
                </a:lnTo>
                <a:lnTo>
                  <a:pt x="16133" y="3407"/>
                </a:lnTo>
                <a:lnTo>
                  <a:pt x="15939" y="3577"/>
                </a:lnTo>
                <a:lnTo>
                  <a:pt x="15866" y="3674"/>
                </a:lnTo>
                <a:lnTo>
                  <a:pt x="15793" y="3772"/>
                </a:lnTo>
                <a:lnTo>
                  <a:pt x="15793" y="3820"/>
                </a:lnTo>
                <a:lnTo>
                  <a:pt x="15793" y="3869"/>
                </a:lnTo>
                <a:lnTo>
                  <a:pt x="15841" y="3893"/>
                </a:lnTo>
                <a:lnTo>
                  <a:pt x="15890" y="3893"/>
                </a:lnTo>
                <a:lnTo>
                  <a:pt x="16085" y="3820"/>
                </a:lnTo>
                <a:lnTo>
                  <a:pt x="16304" y="3723"/>
                </a:lnTo>
                <a:lnTo>
                  <a:pt x="16498" y="3601"/>
                </a:lnTo>
                <a:lnTo>
                  <a:pt x="16669" y="3455"/>
                </a:lnTo>
                <a:lnTo>
                  <a:pt x="16693" y="3699"/>
                </a:lnTo>
                <a:lnTo>
                  <a:pt x="16158" y="4039"/>
                </a:lnTo>
                <a:lnTo>
                  <a:pt x="15963" y="4185"/>
                </a:lnTo>
                <a:lnTo>
                  <a:pt x="15744" y="4356"/>
                </a:lnTo>
                <a:lnTo>
                  <a:pt x="15647" y="4453"/>
                </a:lnTo>
                <a:lnTo>
                  <a:pt x="15574" y="4575"/>
                </a:lnTo>
                <a:lnTo>
                  <a:pt x="15525" y="4672"/>
                </a:lnTo>
                <a:lnTo>
                  <a:pt x="15525" y="4794"/>
                </a:lnTo>
                <a:lnTo>
                  <a:pt x="15549" y="4818"/>
                </a:lnTo>
                <a:lnTo>
                  <a:pt x="15574" y="4842"/>
                </a:lnTo>
                <a:lnTo>
                  <a:pt x="15647" y="4867"/>
                </a:lnTo>
                <a:lnTo>
                  <a:pt x="15744" y="4818"/>
                </a:lnTo>
                <a:lnTo>
                  <a:pt x="15841" y="4769"/>
                </a:lnTo>
                <a:lnTo>
                  <a:pt x="15987" y="4599"/>
                </a:lnTo>
                <a:lnTo>
                  <a:pt x="16255" y="4356"/>
                </a:lnTo>
                <a:lnTo>
                  <a:pt x="16547" y="4137"/>
                </a:lnTo>
                <a:lnTo>
                  <a:pt x="16693" y="4039"/>
                </a:lnTo>
                <a:lnTo>
                  <a:pt x="16693" y="4404"/>
                </a:lnTo>
                <a:lnTo>
                  <a:pt x="16255" y="4672"/>
                </a:lnTo>
                <a:lnTo>
                  <a:pt x="16036" y="4818"/>
                </a:lnTo>
                <a:lnTo>
                  <a:pt x="15841" y="4964"/>
                </a:lnTo>
                <a:lnTo>
                  <a:pt x="15647" y="5134"/>
                </a:lnTo>
                <a:lnTo>
                  <a:pt x="15574" y="5232"/>
                </a:lnTo>
                <a:lnTo>
                  <a:pt x="15525" y="5329"/>
                </a:lnTo>
                <a:lnTo>
                  <a:pt x="15525" y="5378"/>
                </a:lnTo>
                <a:lnTo>
                  <a:pt x="15549" y="5402"/>
                </a:lnTo>
                <a:lnTo>
                  <a:pt x="15574" y="5426"/>
                </a:lnTo>
                <a:lnTo>
                  <a:pt x="15622" y="5426"/>
                </a:lnTo>
                <a:lnTo>
                  <a:pt x="15744" y="5378"/>
                </a:lnTo>
                <a:lnTo>
                  <a:pt x="15866" y="5329"/>
                </a:lnTo>
                <a:lnTo>
                  <a:pt x="16109" y="5159"/>
                </a:lnTo>
                <a:lnTo>
                  <a:pt x="16571" y="4818"/>
                </a:lnTo>
                <a:lnTo>
                  <a:pt x="16669" y="4745"/>
                </a:lnTo>
                <a:lnTo>
                  <a:pt x="16669" y="4745"/>
                </a:lnTo>
                <a:lnTo>
                  <a:pt x="16644" y="4964"/>
                </a:lnTo>
                <a:lnTo>
                  <a:pt x="16328" y="5207"/>
                </a:lnTo>
                <a:lnTo>
                  <a:pt x="16133" y="5378"/>
                </a:lnTo>
                <a:lnTo>
                  <a:pt x="15914" y="5572"/>
                </a:lnTo>
                <a:lnTo>
                  <a:pt x="15817" y="5694"/>
                </a:lnTo>
                <a:lnTo>
                  <a:pt x="15744" y="5791"/>
                </a:lnTo>
                <a:lnTo>
                  <a:pt x="15695" y="5913"/>
                </a:lnTo>
                <a:lnTo>
                  <a:pt x="15720" y="6035"/>
                </a:lnTo>
                <a:lnTo>
                  <a:pt x="15403" y="6083"/>
                </a:lnTo>
                <a:lnTo>
                  <a:pt x="15136" y="6108"/>
                </a:lnTo>
                <a:lnTo>
                  <a:pt x="14089" y="6108"/>
                </a:lnTo>
                <a:lnTo>
                  <a:pt x="13554" y="6059"/>
                </a:lnTo>
                <a:lnTo>
                  <a:pt x="13019" y="6059"/>
                </a:lnTo>
                <a:lnTo>
                  <a:pt x="11340" y="6108"/>
                </a:lnTo>
                <a:lnTo>
                  <a:pt x="10318" y="6108"/>
                </a:lnTo>
                <a:lnTo>
                  <a:pt x="10001" y="6156"/>
                </a:lnTo>
                <a:lnTo>
                  <a:pt x="9928" y="5962"/>
                </a:lnTo>
                <a:lnTo>
                  <a:pt x="9831" y="5791"/>
                </a:lnTo>
                <a:lnTo>
                  <a:pt x="9709" y="5670"/>
                </a:lnTo>
                <a:lnTo>
                  <a:pt x="9539" y="5548"/>
                </a:lnTo>
                <a:lnTo>
                  <a:pt x="9417" y="5499"/>
                </a:lnTo>
                <a:lnTo>
                  <a:pt x="9296" y="5475"/>
                </a:lnTo>
                <a:lnTo>
                  <a:pt x="9028" y="5426"/>
                </a:lnTo>
                <a:lnTo>
                  <a:pt x="8882" y="5451"/>
                </a:lnTo>
                <a:lnTo>
                  <a:pt x="8761" y="5451"/>
                </a:lnTo>
                <a:lnTo>
                  <a:pt x="8615" y="5499"/>
                </a:lnTo>
                <a:lnTo>
                  <a:pt x="8517" y="5548"/>
                </a:lnTo>
                <a:lnTo>
                  <a:pt x="8420" y="5572"/>
                </a:lnTo>
                <a:lnTo>
                  <a:pt x="8323" y="5597"/>
                </a:lnTo>
                <a:lnTo>
                  <a:pt x="8225" y="5645"/>
                </a:lnTo>
                <a:lnTo>
                  <a:pt x="8128" y="5718"/>
                </a:lnTo>
                <a:lnTo>
                  <a:pt x="8055" y="5816"/>
                </a:lnTo>
                <a:lnTo>
                  <a:pt x="7982" y="5913"/>
                </a:lnTo>
                <a:lnTo>
                  <a:pt x="7933" y="6059"/>
                </a:lnTo>
                <a:lnTo>
                  <a:pt x="7885" y="6205"/>
                </a:lnTo>
                <a:lnTo>
                  <a:pt x="7568" y="6229"/>
                </a:lnTo>
                <a:lnTo>
                  <a:pt x="7228" y="6229"/>
                </a:lnTo>
                <a:lnTo>
                  <a:pt x="6546" y="6205"/>
                </a:lnTo>
                <a:lnTo>
                  <a:pt x="5865" y="6181"/>
                </a:lnTo>
                <a:lnTo>
                  <a:pt x="5524" y="6156"/>
                </a:lnTo>
                <a:lnTo>
                  <a:pt x="5208" y="6181"/>
                </a:lnTo>
                <a:lnTo>
                  <a:pt x="4551" y="6205"/>
                </a:lnTo>
                <a:lnTo>
                  <a:pt x="3918" y="6205"/>
                </a:lnTo>
                <a:lnTo>
                  <a:pt x="3310" y="6181"/>
                </a:lnTo>
                <a:lnTo>
                  <a:pt x="2994" y="6156"/>
                </a:lnTo>
                <a:lnTo>
                  <a:pt x="2677" y="6108"/>
                </a:lnTo>
                <a:lnTo>
                  <a:pt x="2385" y="6035"/>
                </a:lnTo>
                <a:lnTo>
                  <a:pt x="2118" y="5962"/>
                </a:lnTo>
                <a:lnTo>
                  <a:pt x="1850" y="5840"/>
                </a:lnTo>
                <a:lnTo>
                  <a:pt x="1631" y="5718"/>
                </a:lnTo>
                <a:lnTo>
                  <a:pt x="1412" y="5548"/>
                </a:lnTo>
                <a:lnTo>
                  <a:pt x="1242" y="5329"/>
                </a:lnTo>
                <a:lnTo>
                  <a:pt x="1096" y="5110"/>
                </a:lnTo>
                <a:lnTo>
                  <a:pt x="974" y="4818"/>
                </a:lnTo>
                <a:lnTo>
                  <a:pt x="901" y="4477"/>
                </a:lnTo>
                <a:lnTo>
                  <a:pt x="877" y="4137"/>
                </a:lnTo>
                <a:lnTo>
                  <a:pt x="901" y="3796"/>
                </a:lnTo>
                <a:lnTo>
                  <a:pt x="926" y="3455"/>
                </a:lnTo>
                <a:lnTo>
                  <a:pt x="974" y="2774"/>
                </a:lnTo>
                <a:lnTo>
                  <a:pt x="974" y="2434"/>
                </a:lnTo>
                <a:lnTo>
                  <a:pt x="950" y="2093"/>
                </a:lnTo>
                <a:close/>
                <a:moveTo>
                  <a:pt x="17155" y="5767"/>
                </a:moveTo>
                <a:lnTo>
                  <a:pt x="17106" y="5864"/>
                </a:lnTo>
                <a:lnTo>
                  <a:pt x="17033" y="5986"/>
                </a:lnTo>
                <a:lnTo>
                  <a:pt x="16961" y="6083"/>
                </a:lnTo>
                <a:lnTo>
                  <a:pt x="16863" y="6181"/>
                </a:lnTo>
                <a:lnTo>
                  <a:pt x="16717" y="6302"/>
                </a:lnTo>
                <a:lnTo>
                  <a:pt x="16523" y="6400"/>
                </a:lnTo>
                <a:lnTo>
                  <a:pt x="16523" y="6400"/>
                </a:lnTo>
                <a:lnTo>
                  <a:pt x="16669" y="6229"/>
                </a:lnTo>
                <a:lnTo>
                  <a:pt x="17155" y="5767"/>
                </a:lnTo>
                <a:close/>
                <a:moveTo>
                  <a:pt x="877" y="2093"/>
                </a:moveTo>
                <a:lnTo>
                  <a:pt x="804" y="2434"/>
                </a:lnTo>
                <a:lnTo>
                  <a:pt x="755" y="2799"/>
                </a:lnTo>
                <a:lnTo>
                  <a:pt x="707" y="3164"/>
                </a:lnTo>
                <a:lnTo>
                  <a:pt x="682" y="3553"/>
                </a:lnTo>
                <a:lnTo>
                  <a:pt x="682" y="3918"/>
                </a:lnTo>
                <a:lnTo>
                  <a:pt x="707" y="4283"/>
                </a:lnTo>
                <a:lnTo>
                  <a:pt x="780" y="4648"/>
                </a:lnTo>
                <a:lnTo>
                  <a:pt x="853" y="4988"/>
                </a:lnTo>
                <a:lnTo>
                  <a:pt x="950" y="5232"/>
                </a:lnTo>
                <a:lnTo>
                  <a:pt x="1072" y="5426"/>
                </a:lnTo>
                <a:lnTo>
                  <a:pt x="1242" y="5621"/>
                </a:lnTo>
                <a:lnTo>
                  <a:pt x="1412" y="5767"/>
                </a:lnTo>
                <a:lnTo>
                  <a:pt x="1607" y="5913"/>
                </a:lnTo>
                <a:lnTo>
                  <a:pt x="1801" y="6035"/>
                </a:lnTo>
                <a:lnTo>
                  <a:pt x="2045" y="6132"/>
                </a:lnTo>
                <a:lnTo>
                  <a:pt x="2264" y="6205"/>
                </a:lnTo>
                <a:lnTo>
                  <a:pt x="2580" y="6302"/>
                </a:lnTo>
                <a:lnTo>
                  <a:pt x="2896" y="6351"/>
                </a:lnTo>
                <a:lnTo>
                  <a:pt x="3213" y="6351"/>
                </a:lnTo>
                <a:lnTo>
                  <a:pt x="3553" y="6375"/>
                </a:lnTo>
                <a:lnTo>
                  <a:pt x="4210" y="6327"/>
                </a:lnTo>
                <a:lnTo>
                  <a:pt x="4843" y="6302"/>
                </a:lnTo>
                <a:lnTo>
                  <a:pt x="5695" y="6254"/>
                </a:lnTo>
                <a:lnTo>
                  <a:pt x="6108" y="6254"/>
                </a:lnTo>
                <a:lnTo>
                  <a:pt x="6546" y="6278"/>
                </a:lnTo>
                <a:lnTo>
                  <a:pt x="7203" y="6327"/>
                </a:lnTo>
                <a:lnTo>
                  <a:pt x="7544" y="6327"/>
                </a:lnTo>
                <a:lnTo>
                  <a:pt x="7860" y="6302"/>
                </a:lnTo>
                <a:lnTo>
                  <a:pt x="7836" y="6521"/>
                </a:lnTo>
                <a:lnTo>
                  <a:pt x="7812" y="6521"/>
                </a:lnTo>
                <a:lnTo>
                  <a:pt x="6133" y="6546"/>
                </a:lnTo>
                <a:lnTo>
                  <a:pt x="4454" y="6570"/>
                </a:lnTo>
                <a:lnTo>
                  <a:pt x="2921" y="6546"/>
                </a:lnTo>
                <a:lnTo>
                  <a:pt x="2142" y="6546"/>
                </a:lnTo>
                <a:lnTo>
                  <a:pt x="1753" y="6521"/>
                </a:lnTo>
                <a:lnTo>
                  <a:pt x="1388" y="6473"/>
                </a:lnTo>
                <a:lnTo>
                  <a:pt x="1242" y="6424"/>
                </a:lnTo>
                <a:lnTo>
                  <a:pt x="1096" y="6351"/>
                </a:lnTo>
                <a:lnTo>
                  <a:pt x="974" y="6254"/>
                </a:lnTo>
                <a:lnTo>
                  <a:pt x="877" y="6132"/>
                </a:lnTo>
                <a:lnTo>
                  <a:pt x="780" y="6010"/>
                </a:lnTo>
                <a:lnTo>
                  <a:pt x="731" y="5864"/>
                </a:lnTo>
                <a:lnTo>
                  <a:pt x="609" y="5548"/>
                </a:lnTo>
                <a:lnTo>
                  <a:pt x="536" y="5207"/>
                </a:lnTo>
                <a:lnTo>
                  <a:pt x="512" y="4867"/>
                </a:lnTo>
                <a:lnTo>
                  <a:pt x="488" y="4234"/>
                </a:lnTo>
                <a:lnTo>
                  <a:pt x="463" y="3577"/>
                </a:lnTo>
                <a:lnTo>
                  <a:pt x="488" y="2896"/>
                </a:lnTo>
                <a:lnTo>
                  <a:pt x="488" y="2531"/>
                </a:lnTo>
                <a:lnTo>
                  <a:pt x="463" y="2312"/>
                </a:lnTo>
                <a:lnTo>
                  <a:pt x="439" y="2142"/>
                </a:lnTo>
                <a:lnTo>
                  <a:pt x="877" y="2093"/>
                </a:lnTo>
                <a:close/>
                <a:moveTo>
                  <a:pt x="17179" y="4842"/>
                </a:moveTo>
                <a:lnTo>
                  <a:pt x="17204" y="4964"/>
                </a:lnTo>
                <a:lnTo>
                  <a:pt x="17204" y="5183"/>
                </a:lnTo>
                <a:lnTo>
                  <a:pt x="17204" y="5378"/>
                </a:lnTo>
                <a:lnTo>
                  <a:pt x="16888" y="5597"/>
                </a:lnTo>
                <a:lnTo>
                  <a:pt x="16571" y="5864"/>
                </a:lnTo>
                <a:lnTo>
                  <a:pt x="16401" y="5986"/>
                </a:lnTo>
                <a:lnTo>
                  <a:pt x="16206" y="6132"/>
                </a:lnTo>
                <a:lnTo>
                  <a:pt x="16133" y="6229"/>
                </a:lnTo>
                <a:lnTo>
                  <a:pt x="16060" y="6327"/>
                </a:lnTo>
                <a:lnTo>
                  <a:pt x="16012" y="6424"/>
                </a:lnTo>
                <a:lnTo>
                  <a:pt x="15987" y="6521"/>
                </a:lnTo>
                <a:lnTo>
                  <a:pt x="15744" y="6546"/>
                </a:lnTo>
                <a:lnTo>
                  <a:pt x="15209" y="6570"/>
                </a:lnTo>
                <a:lnTo>
                  <a:pt x="14673" y="6546"/>
                </a:lnTo>
                <a:lnTo>
                  <a:pt x="14138" y="6521"/>
                </a:lnTo>
                <a:lnTo>
                  <a:pt x="13603" y="6521"/>
                </a:lnTo>
                <a:lnTo>
                  <a:pt x="11778" y="6546"/>
                </a:lnTo>
                <a:lnTo>
                  <a:pt x="10488" y="6546"/>
                </a:lnTo>
                <a:lnTo>
                  <a:pt x="10269" y="6570"/>
                </a:lnTo>
                <a:lnTo>
                  <a:pt x="10074" y="6619"/>
                </a:lnTo>
                <a:lnTo>
                  <a:pt x="10050" y="6327"/>
                </a:lnTo>
                <a:lnTo>
                  <a:pt x="10415" y="6351"/>
                </a:lnTo>
                <a:lnTo>
                  <a:pt x="10780" y="6327"/>
                </a:lnTo>
                <a:lnTo>
                  <a:pt x="11510" y="6302"/>
                </a:lnTo>
                <a:lnTo>
                  <a:pt x="12459" y="6254"/>
                </a:lnTo>
                <a:lnTo>
                  <a:pt x="13384" y="6254"/>
                </a:lnTo>
                <a:lnTo>
                  <a:pt x="13968" y="6278"/>
                </a:lnTo>
                <a:lnTo>
                  <a:pt x="14552" y="6302"/>
                </a:lnTo>
                <a:lnTo>
                  <a:pt x="15428" y="6302"/>
                </a:lnTo>
                <a:lnTo>
                  <a:pt x="15720" y="6254"/>
                </a:lnTo>
                <a:lnTo>
                  <a:pt x="15963" y="6205"/>
                </a:lnTo>
                <a:lnTo>
                  <a:pt x="16158" y="6132"/>
                </a:lnTo>
                <a:lnTo>
                  <a:pt x="16328" y="6010"/>
                </a:lnTo>
                <a:lnTo>
                  <a:pt x="16450" y="5889"/>
                </a:lnTo>
                <a:lnTo>
                  <a:pt x="16571" y="5743"/>
                </a:lnTo>
                <a:lnTo>
                  <a:pt x="16669" y="5572"/>
                </a:lnTo>
                <a:lnTo>
                  <a:pt x="16766" y="5402"/>
                </a:lnTo>
                <a:lnTo>
                  <a:pt x="16815" y="5207"/>
                </a:lnTo>
                <a:lnTo>
                  <a:pt x="17179" y="4842"/>
                </a:lnTo>
                <a:close/>
                <a:moveTo>
                  <a:pt x="9174" y="5937"/>
                </a:moveTo>
                <a:lnTo>
                  <a:pt x="9296" y="5986"/>
                </a:lnTo>
                <a:lnTo>
                  <a:pt x="9417" y="6059"/>
                </a:lnTo>
                <a:lnTo>
                  <a:pt x="9515" y="6181"/>
                </a:lnTo>
                <a:lnTo>
                  <a:pt x="9588" y="6351"/>
                </a:lnTo>
                <a:lnTo>
                  <a:pt x="9612" y="6521"/>
                </a:lnTo>
                <a:lnTo>
                  <a:pt x="9612" y="6692"/>
                </a:lnTo>
                <a:lnTo>
                  <a:pt x="9612" y="6911"/>
                </a:lnTo>
                <a:lnTo>
                  <a:pt x="9588" y="7105"/>
                </a:lnTo>
                <a:lnTo>
                  <a:pt x="9515" y="7300"/>
                </a:lnTo>
                <a:lnTo>
                  <a:pt x="9442" y="7470"/>
                </a:lnTo>
                <a:lnTo>
                  <a:pt x="9320" y="7592"/>
                </a:lnTo>
                <a:lnTo>
                  <a:pt x="9247" y="7665"/>
                </a:lnTo>
                <a:lnTo>
                  <a:pt x="9174" y="7689"/>
                </a:lnTo>
                <a:lnTo>
                  <a:pt x="9077" y="7714"/>
                </a:lnTo>
                <a:lnTo>
                  <a:pt x="8834" y="7714"/>
                </a:lnTo>
                <a:lnTo>
                  <a:pt x="8736" y="7689"/>
                </a:lnTo>
                <a:lnTo>
                  <a:pt x="8615" y="7641"/>
                </a:lnTo>
                <a:lnTo>
                  <a:pt x="8517" y="7568"/>
                </a:lnTo>
                <a:lnTo>
                  <a:pt x="8444" y="7495"/>
                </a:lnTo>
                <a:lnTo>
                  <a:pt x="8371" y="7422"/>
                </a:lnTo>
                <a:lnTo>
                  <a:pt x="8323" y="7349"/>
                </a:lnTo>
                <a:lnTo>
                  <a:pt x="8298" y="7251"/>
                </a:lnTo>
                <a:lnTo>
                  <a:pt x="8274" y="7057"/>
                </a:lnTo>
                <a:lnTo>
                  <a:pt x="8250" y="6862"/>
                </a:lnTo>
                <a:lnTo>
                  <a:pt x="8274" y="6692"/>
                </a:lnTo>
                <a:lnTo>
                  <a:pt x="8323" y="6302"/>
                </a:lnTo>
                <a:lnTo>
                  <a:pt x="8371" y="6108"/>
                </a:lnTo>
                <a:lnTo>
                  <a:pt x="8396" y="6035"/>
                </a:lnTo>
                <a:lnTo>
                  <a:pt x="8444" y="5962"/>
                </a:lnTo>
                <a:lnTo>
                  <a:pt x="8542" y="5986"/>
                </a:lnTo>
                <a:lnTo>
                  <a:pt x="8858" y="5937"/>
                </a:lnTo>
                <a:close/>
                <a:moveTo>
                  <a:pt x="8493" y="0"/>
                </a:moveTo>
                <a:lnTo>
                  <a:pt x="7958" y="49"/>
                </a:lnTo>
                <a:lnTo>
                  <a:pt x="7422" y="122"/>
                </a:lnTo>
                <a:lnTo>
                  <a:pt x="7179" y="195"/>
                </a:lnTo>
                <a:lnTo>
                  <a:pt x="6936" y="268"/>
                </a:lnTo>
                <a:lnTo>
                  <a:pt x="6692" y="365"/>
                </a:lnTo>
                <a:lnTo>
                  <a:pt x="6449" y="487"/>
                </a:lnTo>
                <a:lnTo>
                  <a:pt x="6303" y="584"/>
                </a:lnTo>
                <a:lnTo>
                  <a:pt x="6157" y="706"/>
                </a:lnTo>
                <a:lnTo>
                  <a:pt x="6035" y="852"/>
                </a:lnTo>
                <a:lnTo>
                  <a:pt x="5938" y="1022"/>
                </a:lnTo>
                <a:lnTo>
                  <a:pt x="5841" y="1193"/>
                </a:lnTo>
                <a:lnTo>
                  <a:pt x="5792" y="1387"/>
                </a:lnTo>
                <a:lnTo>
                  <a:pt x="5792" y="1558"/>
                </a:lnTo>
                <a:lnTo>
                  <a:pt x="5841" y="1728"/>
                </a:lnTo>
                <a:lnTo>
                  <a:pt x="4332" y="1704"/>
                </a:lnTo>
                <a:lnTo>
                  <a:pt x="3188" y="1655"/>
                </a:lnTo>
                <a:lnTo>
                  <a:pt x="2045" y="1606"/>
                </a:lnTo>
                <a:lnTo>
                  <a:pt x="853" y="1606"/>
                </a:lnTo>
                <a:lnTo>
                  <a:pt x="609" y="1631"/>
                </a:lnTo>
                <a:lnTo>
                  <a:pt x="366" y="1679"/>
                </a:lnTo>
                <a:lnTo>
                  <a:pt x="147" y="1752"/>
                </a:lnTo>
                <a:lnTo>
                  <a:pt x="74" y="1801"/>
                </a:lnTo>
                <a:lnTo>
                  <a:pt x="50" y="1825"/>
                </a:lnTo>
                <a:lnTo>
                  <a:pt x="1" y="1923"/>
                </a:lnTo>
                <a:lnTo>
                  <a:pt x="1" y="2020"/>
                </a:lnTo>
                <a:lnTo>
                  <a:pt x="50" y="2117"/>
                </a:lnTo>
                <a:lnTo>
                  <a:pt x="25" y="2336"/>
                </a:lnTo>
                <a:lnTo>
                  <a:pt x="25" y="2580"/>
                </a:lnTo>
                <a:lnTo>
                  <a:pt x="25" y="3042"/>
                </a:lnTo>
                <a:lnTo>
                  <a:pt x="1" y="3869"/>
                </a:lnTo>
                <a:lnTo>
                  <a:pt x="1" y="4258"/>
                </a:lnTo>
                <a:lnTo>
                  <a:pt x="25" y="4672"/>
                </a:lnTo>
                <a:lnTo>
                  <a:pt x="50" y="4988"/>
                </a:lnTo>
                <a:lnTo>
                  <a:pt x="98" y="5329"/>
                </a:lnTo>
                <a:lnTo>
                  <a:pt x="171" y="5645"/>
                </a:lnTo>
                <a:lnTo>
                  <a:pt x="269" y="5962"/>
                </a:lnTo>
                <a:lnTo>
                  <a:pt x="220" y="6010"/>
                </a:lnTo>
                <a:lnTo>
                  <a:pt x="220" y="6083"/>
                </a:lnTo>
                <a:lnTo>
                  <a:pt x="171" y="7251"/>
                </a:lnTo>
                <a:lnTo>
                  <a:pt x="147" y="8419"/>
                </a:lnTo>
                <a:lnTo>
                  <a:pt x="147" y="10731"/>
                </a:lnTo>
                <a:lnTo>
                  <a:pt x="147" y="11169"/>
                </a:lnTo>
                <a:lnTo>
                  <a:pt x="123" y="11582"/>
                </a:lnTo>
                <a:lnTo>
                  <a:pt x="50" y="12410"/>
                </a:lnTo>
                <a:lnTo>
                  <a:pt x="25" y="12775"/>
                </a:lnTo>
                <a:lnTo>
                  <a:pt x="25" y="13140"/>
                </a:lnTo>
                <a:lnTo>
                  <a:pt x="50" y="13310"/>
                </a:lnTo>
                <a:lnTo>
                  <a:pt x="98" y="13505"/>
                </a:lnTo>
                <a:lnTo>
                  <a:pt x="147" y="13675"/>
                </a:lnTo>
                <a:lnTo>
                  <a:pt x="220" y="13845"/>
                </a:lnTo>
                <a:lnTo>
                  <a:pt x="317" y="13991"/>
                </a:lnTo>
                <a:lnTo>
                  <a:pt x="415" y="14113"/>
                </a:lnTo>
                <a:lnTo>
                  <a:pt x="561" y="14210"/>
                </a:lnTo>
                <a:lnTo>
                  <a:pt x="707" y="14283"/>
                </a:lnTo>
                <a:lnTo>
                  <a:pt x="877" y="14356"/>
                </a:lnTo>
                <a:lnTo>
                  <a:pt x="1047" y="14405"/>
                </a:lnTo>
                <a:lnTo>
                  <a:pt x="1412" y="14454"/>
                </a:lnTo>
                <a:lnTo>
                  <a:pt x="1801" y="14478"/>
                </a:lnTo>
                <a:lnTo>
                  <a:pt x="2191" y="14454"/>
                </a:lnTo>
                <a:lnTo>
                  <a:pt x="2848" y="14405"/>
                </a:lnTo>
                <a:lnTo>
                  <a:pt x="3894" y="14332"/>
                </a:lnTo>
                <a:lnTo>
                  <a:pt x="4940" y="14308"/>
                </a:lnTo>
                <a:lnTo>
                  <a:pt x="7009" y="14235"/>
                </a:lnTo>
                <a:lnTo>
                  <a:pt x="9369" y="14210"/>
                </a:lnTo>
                <a:lnTo>
                  <a:pt x="11729" y="14235"/>
                </a:lnTo>
                <a:lnTo>
                  <a:pt x="12824" y="14283"/>
                </a:lnTo>
                <a:lnTo>
                  <a:pt x="13919" y="14332"/>
                </a:lnTo>
                <a:lnTo>
                  <a:pt x="15014" y="14356"/>
                </a:lnTo>
                <a:lnTo>
                  <a:pt x="16279" y="14356"/>
                </a:lnTo>
                <a:lnTo>
                  <a:pt x="16450" y="14332"/>
                </a:lnTo>
                <a:lnTo>
                  <a:pt x="16620" y="14283"/>
                </a:lnTo>
                <a:lnTo>
                  <a:pt x="16766" y="14235"/>
                </a:lnTo>
                <a:lnTo>
                  <a:pt x="16888" y="14162"/>
                </a:lnTo>
                <a:lnTo>
                  <a:pt x="17009" y="14089"/>
                </a:lnTo>
                <a:lnTo>
                  <a:pt x="17131" y="14016"/>
                </a:lnTo>
                <a:lnTo>
                  <a:pt x="17228" y="13918"/>
                </a:lnTo>
                <a:lnTo>
                  <a:pt x="17398" y="13675"/>
                </a:lnTo>
                <a:lnTo>
                  <a:pt x="17544" y="13407"/>
                </a:lnTo>
                <a:lnTo>
                  <a:pt x="17642" y="13091"/>
                </a:lnTo>
                <a:lnTo>
                  <a:pt x="17690" y="12750"/>
                </a:lnTo>
                <a:lnTo>
                  <a:pt x="17739" y="12337"/>
                </a:lnTo>
                <a:lnTo>
                  <a:pt x="17763" y="11631"/>
                </a:lnTo>
                <a:lnTo>
                  <a:pt x="17812" y="9733"/>
                </a:lnTo>
                <a:lnTo>
                  <a:pt x="17812" y="8760"/>
                </a:lnTo>
                <a:lnTo>
                  <a:pt x="17812" y="7860"/>
                </a:lnTo>
                <a:lnTo>
                  <a:pt x="17763" y="7154"/>
                </a:lnTo>
                <a:lnTo>
                  <a:pt x="17739" y="6911"/>
                </a:lnTo>
                <a:lnTo>
                  <a:pt x="17715" y="6765"/>
                </a:lnTo>
                <a:lnTo>
                  <a:pt x="17690" y="6692"/>
                </a:lnTo>
                <a:lnTo>
                  <a:pt x="17642" y="6643"/>
                </a:lnTo>
                <a:lnTo>
                  <a:pt x="17569" y="6619"/>
                </a:lnTo>
                <a:lnTo>
                  <a:pt x="17520" y="6619"/>
                </a:lnTo>
                <a:lnTo>
                  <a:pt x="17447" y="6643"/>
                </a:lnTo>
                <a:lnTo>
                  <a:pt x="17398" y="6667"/>
                </a:lnTo>
                <a:lnTo>
                  <a:pt x="17350" y="6692"/>
                </a:lnTo>
                <a:lnTo>
                  <a:pt x="17325" y="6740"/>
                </a:lnTo>
                <a:lnTo>
                  <a:pt x="17228" y="6765"/>
                </a:lnTo>
                <a:lnTo>
                  <a:pt x="17155" y="6813"/>
                </a:lnTo>
                <a:lnTo>
                  <a:pt x="16985" y="6959"/>
                </a:lnTo>
                <a:lnTo>
                  <a:pt x="16839" y="7130"/>
                </a:lnTo>
                <a:lnTo>
                  <a:pt x="16717" y="7276"/>
                </a:lnTo>
                <a:lnTo>
                  <a:pt x="16547" y="7495"/>
                </a:lnTo>
                <a:lnTo>
                  <a:pt x="16401" y="7762"/>
                </a:lnTo>
                <a:lnTo>
                  <a:pt x="16328" y="7908"/>
                </a:lnTo>
                <a:lnTo>
                  <a:pt x="16255" y="8054"/>
                </a:lnTo>
                <a:lnTo>
                  <a:pt x="16231" y="8176"/>
                </a:lnTo>
                <a:lnTo>
                  <a:pt x="16206" y="8322"/>
                </a:lnTo>
                <a:lnTo>
                  <a:pt x="16231" y="8371"/>
                </a:lnTo>
                <a:lnTo>
                  <a:pt x="16255" y="8395"/>
                </a:lnTo>
                <a:lnTo>
                  <a:pt x="16304" y="8395"/>
                </a:lnTo>
                <a:lnTo>
                  <a:pt x="16401" y="8346"/>
                </a:lnTo>
                <a:lnTo>
                  <a:pt x="16498" y="8273"/>
                </a:lnTo>
                <a:lnTo>
                  <a:pt x="16644" y="8103"/>
                </a:lnTo>
                <a:lnTo>
                  <a:pt x="16766" y="7884"/>
                </a:lnTo>
                <a:lnTo>
                  <a:pt x="16888" y="7689"/>
                </a:lnTo>
                <a:lnTo>
                  <a:pt x="17106" y="7373"/>
                </a:lnTo>
                <a:lnTo>
                  <a:pt x="17350" y="7057"/>
                </a:lnTo>
                <a:lnTo>
                  <a:pt x="17398" y="7762"/>
                </a:lnTo>
                <a:lnTo>
                  <a:pt x="17301" y="7787"/>
                </a:lnTo>
                <a:lnTo>
                  <a:pt x="17179" y="7811"/>
                </a:lnTo>
                <a:lnTo>
                  <a:pt x="17082" y="7884"/>
                </a:lnTo>
                <a:lnTo>
                  <a:pt x="16985" y="7957"/>
                </a:lnTo>
                <a:lnTo>
                  <a:pt x="16790" y="8152"/>
                </a:lnTo>
                <a:lnTo>
                  <a:pt x="16669" y="8322"/>
                </a:lnTo>
                <a:lnTo>
                  <a:pt x="16450" y="8590"/>
                </a:lnTo>
                <a:lnTo>
                  <a:pt x="16231" y="8882"/>
                </a:lnTo>
                <a:lnTo>
                  <a:pt x="16109" y="9101"/>
                </a:lnTo>
                <a:lnTo>
                  <a:pt x="16060" y="9198"/>
                </a:lnTo>
                <a:lnTo>
                  <a:pt x="16036" y="9271"/>
                </a:lnTo>
                <a:lnTo>
                  <a:pt x="16060" y="9320"/>
                </a:lnTo>
                <a:lnTo>
                  <a:pt x="16060" y="9393"/>
                </a:lnTo>
                <a:lnTo>
                  <a:pt x="16109" y="9417"/>
                </a:lnTo>
                <a:lnTo>
                  <a:pt x="16182" y="9417"/>
                </a:lnTo>
                <a:lnTo>
                  <a:pt x="16255" y="9368"/>
                </a:lnTo>
                <a:lnTo>
                  <a:pt x="16352" y="9271"/>
                </a:lnTo>
                <a:lnTo>
                  <a:pt x="16523" y="9028"/>
                </a:lnTo>
                <a:lnTo>
                  <a:pt x="16620" y="8882"/>
                </a:lnTo>
                <a:lnTo>
                  <a:pt x="16815" y="8638"/>
                </a:lnTo>
                <a:lnTo>
                  <a:pt x="16985" y="8419"/>
                </a:lnTo>
                <a:lnTo>
                  <a:pt x="17204" y="8200"/>
                </a:lnTo>
                <a:lnTo>
                  <a:pt x="17398" y="8006"/>
                </a:lnTo>
                <a:lnTo>
                  <a:pt x="17423" y="8468"/>
                </a:lnTo>
                <a:lnTo>
                  <a:pt x="17252" y="8565"/>
                </a:lnTo>
                <a:lnTo>
                  <a:pt x="17106" y="8687"/>
                </a:lnTo>
                <a:lnTo>
                  <a:pt x="16839" y="8955"/>
                </a:lnTo>
                <a:lnTo>
                  <a:pt x="16669" y="9149"/>
                </a:lnTo>
                <a:lnTo>
                  <a:pt x="16498" y="9368"/>
                </a:lnTo>
                <a:lnTo>
                  <a:pt x="16352" y="9587"/>
                </a:lnTo>
                <a:lnTo>
                  <a:pt x="16304" y="9709"/>
                </a:lnTo>
                <a:lnTo>
                  <a:pt x="16255" y="9831"/>
                </a:lnTo>
                <a:lnTo>
                  <a:pt x="16255" y="9879"/>
                </a:lnTo>
                <a:lnTo>
                  <a:pt x="16279" y="9904"/>
                </a:lnTo>
                <a:lnTo>
                  <a:pt x="16304" y="9928"/>
                </a:lnTo>
                <a:lnTo>
                  <a:pt x="16352" y="9928"/>
                </a:lnTo>
                <a:lnTo>
                  <a:pt x="16450" y="9879"/>
                </a:lnTo>
                <a:lnTo>
                  <a:pt x="16547" y="9806"/>
                </a:lnTo>
                <a:lnTo>
                  <a:pt x="16693" y="9660"/>
                </a:lnTo>
                <a:lnTo>
                  <a:pt x="16839" y="9514"/>
                </a:lnTo>
                <a:lnTo>
                  <a:pt x="16961" y="9320"/>
                </a:lnTo>
                <a:lnTo>
                  <a:pt x="17423" y="8784"/>
                </a:lnTo>
                <a:lnTo>
                  <a:pt x="17423" y="9076"/>
                </a:lnTo>
                <a:lnTo>
                  <a:pt x="17423" y="9101"/>
                </a:lnTo>
                <a:lnTo>
                  <a:pt x="17082" y="9441"/>
                </a:lnTo>
                <a:lnTo>
                  <a:pt x="16742" y="9806"/>
                </a:lnTo>
                <a:lnTo>
                  <a:pt x="16425" y="10123"/>
                </a:lnTo>
                <a:lnTo>
                  <a:pt x="16304" y="10293"/>
                </a:lnTo>
                <a:lnTo>
                  <a:pt x="16255" y="10366"/>
                </a:lnTo>
                <a:lnTo>
                  <a:pt x="16206" y="10463"/>
                </a:lnTo>
                <a:lnTo>
                  <a:pt x="16206" y="10512"/>
                </a:lnTo>
                <a:lnTo>
                  <a:pt x="16231" y="10536"/>
                </a:lnTo>
                <a:lnTo>
                  <a:pt x="16255" y="10561"/>
                </a:lnTo>
                <a:lnTo>
                  <a:pt x="16304" y="10561"/>
                </a:lnTo>
                <a:lnTo>
                  <a:pt x="16401" y="10512"/>
                </a:lnTo>
                <a:lnTo>
                  <a:pt x="16474" y="10463"/>
                </a:lnTo>
                <a:lnTo>
                  <a:pt x="16620" y="10293"/>
                </a:lnTo>
                <a:lnTo>
                  <a:pt x="16888" y="9977"/>
                </a:lnTo>
                <a:lnTo>
                  <a:pt x="17155" y="9612"/>
                </a:lnTo>
                <a:lnTo>
                  <a:pt x="17423" y="9222"/>
                </a:lnTo>
                <a:lnTo>
                  <a:pt x="17423" y="9928"/>
                </a:lnTo>
                <a:lnTo>
                  <a:pt x="17398" y="9928"/>
                </a:lnTo>
                <a:lnTo>
                  <a:pt x="16961" y="10293"/>
                </a:lnTo>
                <a:lnTo>
                  <a:pt x="16766" y="10488"/>
                </a:lnTo>
                <a:lnTo>
                  <a:pt x="16547" y="10682"/>
                </a:lnTo>
                <a:lnTo>
                  <a:pt x="16377" y="10853"/>
                </a:lnTo>
                <a:lnTo>
                  <a:pt x="16231" y="11047"/>
                </a:lnTo>
                <a:lnTo>
                  <a:pt x="16158" y="11145"/>
                </a:lnTo>
                <a:lnTo>
                  <a:pt x="16109" y="11266"/>
                </a:lnTo>
                <a:lnTo>
                  <a:pt x="16085" y="11388"/>
                </a:lnTo>
                <a:lnTo>
                  <a:pt x="16085" y="11485"/>
                </a:lnTo>
                <a:lnTo>
                  <a:pt x="16133" y="11534"/>
                </a:lnTo>
                <a:lnTo>
                  <a:pt x="16206" y="11558"/>
                </a:lnTo>
                <a:lnTo>
                  <a:pt x="16304" y="11509"/>
                </a:lnTo>
                <a:lnTo>
                  <a:pt x="16377" y="11461"/>
                </a:lnTo>
                <a:lnTo>
                  <a:pt x="16547" y="11291"/>
                </a:lnTo>
                <a:lnTo>
                  <a:pt x="16669" y="11096"/>
                </a:lnTo>
                <a:lnTo>
                  <a:pt x="16790" y="10926"/>
                </a:lnTo>
                <a:lnTo>
                  <a:pt x="17423" y="10196"/>
                </a:lnTo>
                <a:lnTo>
                  <a:pt x="17423" y="10755"/>
                </a:lnTo>
                <a:lnTo>
                  <a:pt x="17033" y="11096"/>
                </a:lnTo>
                <a:lnTo>
                  <a:pt x="16669" y="11436"/>
                </a:lnTo>
                <a:lnTo>
                  <a:pt x="16498" y="11607"/>
                </a:lnTo>
                <a:lnTo>
                  <a:pt x="16352" y="11777"/>
                </a:lnTo>
                <a:lnTo>
                  <a:pt x="16231" y="11972"/>
                </a:lnTo>
                <a:lnTo>
                  <a:pt x="16182" y="12093"/>
                </a:lnTo>
                <a:lnTo>
                  <a:pt x="16158" y="12191"/>
                </a:lnTo>
                <a:lnTo>
                  <a:pt x="16158" y="12239"/>
                </a:lnTo>
                <a:lnTo>
                  <a:pt x="16182" y="12288"/>
                </a:lnTo>
                <a:lnTo>
                  <a:pt x="16279" y="12288"/>
                </a:lnTo>
                <a:lnTo>
                  <a:pt x="16352" y="12239"/>
                </a:lnTo>
                <a:lnTo>
                  <a:pt x="16450" y="12166"/>
                </a:lnTo>
                <a:lnTo>
                  <a:pt x="16596" y="11996"/>
                </a:lnTo>
                <a:lnTo>
                  <a:pt x="16888" y="11655"/>
                </a:lnTo>
                <a:lnTo>
                  <a:pt x="17423" y="10999"/>
                </a:lnTo>
                <a:lnTo>
                  <a:pt x="17398" y="11485"/>
                </a:lnTo>
                <a:lnTo>
                  <a:pt x="17301" y="11582"/>
                </a:lnTo>
                <a:lnTo>
                  <a:pt x="17204" y="11680"/>
                </a:lnTo>
                <a:lnTo>
                  <a:pt x="17009" y="11899"/>
                </a:lnTo>
                <a:lnTo>
                  <a:pt x="16863" y="12045"/>
                </a:lnTo>
                <a:lnTo>
                  <a:pt x="16693" y="12191"/>
                </a:lnTo>
                <a:lnTo>
                  <a:pt x="16328" y="12410"/>
                </a:lnTo>
                <a:lnTo>
                  <a:pt x="16158" y="12556"/>
                </a:lnTo>
                <a:lnTo>
                  <a:pt x="15914" y="12750"/>
                </a:lnTo>
                <a:lnTo>
                  <a:pt x="15817" y="12848"/>
                </a:lnTo>
                <a:lnTo>
                  <a:pt x="15768" y="12969"/>
                </a:lnTo>
                <a:lnTo>
                  <a:pt x="15744" y="13018"/>
                </a:lnTo>
                <a:lnTo>
                  <a:pt x="15744" y="13067"/>
                </a:lnTo>
                <a:lnTo>
                  <a:pt x="15768" y="13115"/>
                </a:lnTo>
                <a:lnTo>
                  <a:pt x="15817" y="13164"/>
                </a:lnTo>
                <a:lnTo>
                  <a:pt x="15866" y="13213"/>
                </a:lnTo>
                <a:lnTo>
                  <a:pt x="15939" y="13188"/>
                </a:lnTo>
                <a:lnTo>
                  <a:pt x="16012" y="13164"/>
                </a:lnTo>
                <a:lnTo>
                  <a:pt x="16085" y="13140"/>
                </a:lnTo>
                <a:lnTo>
                  <a:pt x="16377" y="12872"/>
                </a:lnTo>
                <a:lnTo>
                  <a:pt x="16693" y="12653"/>
                </a:lnTo>
                <a:lnTo>
                  <a:pt x="17058" y="12361"/>
                </a:lnTo>
                <a:lnTo>
                  <a:pt x="17228" y="12191"/>
                </a:lnTo>
                <a:lnTo>
                  <a:pt x="17398" y="12020"/>
                </a:lnTo>
                <a:lnTo>
                  <a:pt x="17374" y="12312"/>
                </a:lnTo>
                <a:lnTo>
                  <a:pt x="17228" y="12385"/>
                </a:lnTo>
                <a:lnTo>
                  <a:pt x="17082" y="12507"/>
                </a:lnTo>
                <a:lnTo>
                  <a:pt x="16815" y="12726"/>
                </a:lnTo>
                <a:lnTo>
                  <a:pt x="16620" y="12921"/>
                </a:lnTo>
                <a:lnTo>
                  <a:pt x="16401" y="13115"/>
                </a:lnTo>
                <a:lnTo>
                  <a:pt x="16182" y="13359"/>
                </a:lnTo>
                <a:lnTo>
                  <a:pt x="16109" y="13456"/>
                </a:lnTo>
                <a:lnTo>
                  <a:pt x="16036" y="13578"/>
                </a:lnTo>
                <a:lnTo>
                  <a:pt x="16036" y="13626"/>
                </a:lnTo>
                <a:lnTo>
                  <a:pt x="16036" y="13675"/>
                </a:lnTo>
                <a:lnTo>
                  <a:pt x="16085" y="13699"/>
                </a:lnTo>
                <a:lnTo>
                  <a:pt x="16133" y="13699"/>
                </a:lnTo>
                <a:lnTo>
                  <a:pt x="16255" y="13651"/>
                </a:lnTo>
                <a:lnTo>
                  <a:pt x="16352" y="13602"/>
                </a:lnTo>
                <a:lnTo>
                  <a:pt x="16547" y="13432"/>
                </a:lnTo>
                <a:lnTo>
                  <a:pt x="16888" y="13067"/>
                </a:lnTo>
                <a:lnTo>
                  <a:pt x="17301" y="12677"/>
                </a:lnTo>
                <a:lnTo>
                  <a:pt x="17350" y="12629"/>
                </a:lnTo>
                <a:lnTo>
                  <a:pt x="17350" y="12629"/>
                </a:lnTo>
                <a:lnTo>
                  <a:pt x="17301" y="12969"/>
                </a:lnTo>
                <a:lnTo>
                  <a:pt x="17204" y="13286"/>
                </a:lnTo>
                <a:lnTo>
                  <a:pt x="17131" y="13456"/>
                </a:lnTo>
                <a:lnTo>
                  <a:pt x="17033" y="13578"/>
                </a:lnTo>
                <a:lnTo>
                  <a:pt x="16936" y="13699"/>
                </a:lnTo>
                <a:lnTo>
                  <a:pt x="16815" y="13797"/>
                </a:lnTo>
                <a:lnTo>
                  <a:pt x="16669" y="13894"/>
                </a:lnTo>
                <a:lnTo>
                  <a:pt x="16474" y="13967"/>
                </a:lnTo>
                <a:lnTo>
                  <a:pt x="16279" y="13991"/>
                </a:lnTo>
                <a:lnTo>
                  <a:pt x="15671" y="13991"/>
                </a:lnTo>
                <a:lnTo>
                  <a:pt x="15282" y="13943"/>
                </a:lnTo>
                <a:lnTo>
                  <a:pt x="14162" y="13894"/>
                </a:lnTo>
                <a:lnTo>
                  <a:pt x="13043" y="13821"/>
                </a:lnTo>
                <a:lnTo>
                  <a:pt x="11924" y="13797"/>
                </a:lnTo>
                <a:lnTo>
                  <a:pt x="10780" y="13772"/>
                </a:lnTo>
                <a:lnTo>
                  <a:pt x="8517" y="13772"/>
                </a:lnTo>
                <a:lnTo>
                  <a:pt x="6279" y="13797"/>
                </a:lnTo>
                <a:lnTo>
                  <a:pt x="4016" y="13870"/>
                </a:lnTo>
                <a:lnTo>
                  <a:pt x="3651" y="13894"/>
                </a:lnTo>
                <a:lnTo>
                  <a:pt x="3237" y="13943"/>
                </a:lnTo>
                <a:lnTo>
                  <a:pt x="2410" y="14016"/>
                </a:lnTo>
                <a:lnTo>
                  <a:pt x="1996" y="14040"/>
                </a:lnTo>
                <a:lnTo>
                  <a:pt x="1582" y="14016"/>
                </a:lnTo>
                <a:lnTo>
                  <a:pt x="1193" y="13943"/>
                </a:lnTo>
                <a:lnTo>
                  <a:pt x="1023" y="13894"/>
                </a:lnTo>
                <a:lnTo>
                  <a:pt x="828" y="13821"/>
                </a:lnTo>
                <a:lnTo>
                  <a:pt x="755" y="13772"/>
                </a:lnTo>
                <a:lnTo>
                  <a:pt x="682" y="13699"/>
                </a:lnTo>
                <a:lnTo>
                  <a:pt x="609" y="13626"/>
                </a:lnTo>
                <a:lnTo>
                  <a:pt x="561" y="13529"/>
                </a:lnTo>
                <a:lnTo>
                  <a:pt x="512" y="13334"/>
                </a:lnTo>
                <a:lnTo>
                  <a:pt x="488" y="13115"/>
                </a:lnTo>
                <a:lnTo>
                  <a:pt x="463" y="12896"/>
                </a:lnTo>
                <a:lnTo>
                  <a:pt x="488" y="12677"/>
                </a:lnTo>
                <a:lnTo>
                  <a:pt x="536" y="12288"/>
                </a:lnTo>
                <a:lnTo>
                  <a:pt x="585" y="11412"/>
                </a:lnTo>
                <a:lnTo>
                  <a:pt x="609" y="10561"/>
                </a:lnTo>
                <a:lnTo>
                  <a:pt x="609" y="9563"/>
                </a:lnTo>
                <a:lnTo>
                  <a:pt x="634" y="8565"/>
                </a:lnTo>
                <a:lnTo>
                  <a:pt x="634" y="7543"/>
                </a:lnTo>
                <a:lnTo>
                  <a:pt x="609" y="6546"/>
                </a:lnTo>
                <a:lnTo>
                  <a:pt x="731" y="6667"/>
                </a:lnTo>
                <a:lnTo>
                  <a:pt x="853" y="6765"/>
                </a:lnTo>
                <a:lnTo>
                  <a:pt x="999" y="6862"/>
                </a:lnTo>
                <a:lnTo>
                  <a:pt x="1144" y="6911"/>
                </a:lnTo>
                <a:lnTo>
                  <a:pt x="1315" y="6959"/>
                </a:lnTo>
                <a:lnTo>
                  <a:pt x="1485" y="6984"/>
                </a:lnTo>
                <a:lnTo>
                  <a:pt x="1290" y="7154"/>
                </a:lnTo>
                <a:lnTo>
                  <a:pt x="1193" y="7227"/>
                </a:lnTo>
                <a:lnTo>
                  <a:pt x="1096" y="7324"/>
                </a:lnTo>
                <a:lnTo>
                  <a:pt x="1047" y="7373"/>
                </a:lnTo>
                <a:lnTo>
                  <a:pt x="1023" y="7446"/>
                </a:lnTo>
                <a:lnTo>
                  <a:pt x="1047" y="7495"/>
                </a:lnTo>
                <a:lnTo>
                  <a:pt x="1096" y="7543"/>
                </a:lnTo>
                <a:lnTo>
                  <a:pt x="1169" y="7592"/>
                </a:lnTo>
                <a:lnTo>
                  <a:pt x="1217" y="7592"/>
                </a:lnTo>
                <a:lnTo>
                  <a:pt x="1242" y="7568"/>
                </a:lnTo>
                <a:lnTo>
                  <a:pt x="1363" y="7470"/>
                </a:lnTo>
                <a:lnTo>
                  <a:pt x="1509" y="7349"/>
                </a:lnTo>
                <a:lnTo>
                  <a:pt x="1704" y="7154"/>
                </a:lnTo>
                <a:lnTo>
                  <a:pt x="1826" y="7008"/>
                </a:lnTo>
                <a:lnTo>
                  <a:pt x="2020" y="7032"/>
                </a:lnTo>
                <a:lnTo>
                  <a:pt x="2264" y="7032"/>
                </a:lnTo>
                <a:lnTo>
                  <a:pt x="2093" y="7154"/>
                </a:lnTo>
                <a:lnTo>
                  <a:pt x="1850" y="7349"/>
                </a:lnTo>
                <a:lnTo>
                  <a:pt x="1753" y="7446"/>
                </a:lnTo>
                <a:lnTo>
                  <a:pt x="1680" y="7543"/>
                </a:lnTo>
                <a:lnTo>
                  <a:pt x="1655" y="7641"/>
                </a:lnTo>
                <a:lnTo>
                  <a:pt x="1680" y="7714"/>
                </a:lnTo>
                <a:lnTo>
                  <a:pt x="1753" y="7738"/>
                </a:lnTo>
                <a:lnTo>
                  <a:pt x="1850" y="7714"/>
                </a:lnTo>
                <a:lnTo>
                  <a:pt x="1947" y="7665"/>
                </a:lnTo>
                <a:lnTo>
                  <a:pt x="2045" y="7568"/>
                </a:lnTo>
                <a:lnTo>
                  <a:pt x="2239" y="7373"/>
                </a:lnTo>
                <a:lnTo>
                  <a:pt x="2410" y="7203"/>
                </a:lnTo>
                <a:lnTo>
                  <a:pt x="2580" y="7032"/>
                </a:lnTo>
                <a:lnTo>
                  <a:pt x="2775" y="7032"/>
                </a:lnTo>
                <a:lnTo>
                  <a:pt x="2726" y="7081"/>
                </a:lnTo>
                <a:lnTo>
                  <a:pt x="2483" y="7276"/>
                </a:lnTo>
                <a:lnTo>
                  <a:pt x="2361" y="7397"/>
                </a:lnTo>
                <a:lnTo>
                  <a:pt x="2288" y="7519"/>
                </a:lnTo>
                <a:lnTo>
                  <a:pt x="2264" y="7568"/>
                </a:lnTo>
                <a:lnTo>
                  <a:pt x="2264" y="7641"/>
                </a:lnTo>
                <a:lnTo>
                  <a:pt x="2288" y="7689"/>
                </a:lnTo>
                <a:lnTo>
                  <a:pt x="2312" y="7738"/>
                </a:lnTo>
                <a:lnTo>
                  <a:pt x="2361" y="7762"/>
                </a:lnTo>
                <a:lnTo>
                  <a:pt x="2410" y="7787"/>
                </a:lnTo>
                <a:lnTo>
                  <a:pt x="2458" y="7787"/>
                </a:lnTo>
                <a:lnTo>
                  <a:pt x="2531" y="7762"/>
                </a:lnTo>
                <a:lnTo>
                  <a:pt x="2653" y="7665"/>
                </a:lnTo>
                <a:lnTo>
                  <a:pt x="2848" y="7470"/>
                </a:lnTo>
                <a:lnTo>
                  <a:pt x="3042" y="7251"/>
                </a:lnTo>
                <a:lnTo>
                  <a:pt x="3140" y="7154"/>
                </a:lnTo>
                <a:lnTo>
                  <a:pt x="3188" y="7057"/>
                </a:lnTo>
                <a:lnTo>
                  <a:pt x="3505" y="7057"/>
                </a:lnTo>
                <a:lnTo>
                  <a:pt x="3261" y="7203"/>
                </a:lnTo>
                <a:lnTo>
                  <a:pt x="3067" y="7349"/>
                </a:lnTo>
                <a:lnTo>
                  <a:pt x="2969" y="7446"/>
                </a:lnTo>
                <a:lnTo>
                  <a:pt x="2921" y="7543"/>
                </a:lnTo>
                <a:lnTo>
                  <a:pt x="2896" y="7616"/>
                </a:lnTo>
                <a:lnTo>
                  <a:pt x="2896" y="7665"/>
                </a:lnTo>
                <a:lnTo>
                  <a:pt x="2921" y="7714"/>
                </a:lnTo>
                <a:lnTo>
                  <a:pt x="2945" y="7738"/>
                </a:lnTo>
                <a:lnTo>
                  <a:pt x="2994" y="7762"/>
                </a:lnTo>
                <a:lnTo>
                  <a:pt x="3042" y="7787"/>
                </a:lnTo>
                <a:lnTo>
                  <a:pt x="3091" y="7762"/>
                </a:lnTo>
                <a:lnTo>
                  <a:pt x="3164" y="7738"/>
                </a:lnTo>
                <a:lnTo>
                  <a:pt x="3310" y="7568"/>
                </a:lnTo>
                <a:lnTo>
                  <a:pt x="3456" y="7397"/>
                </a:lnTo>
                <a:lnTo>
                  <a:pt x="3748" y="7057"/>
                </a:lnTo>
                <a:lnTo>
                  <a:pt x="4186" y="7057"/>
                </a:lnTo>
                <a:lnTo>
                  <a:pt x="4040" y="7154"/>
                </a:lnTo>
                <a:lnTo>
                  <a:pt x="3870" y="7324"/>
                </a:lnTo>
                <a:lnTo>
                  <a:pt x="3724" y="7495"/>
                </a:lnTo>
                <a:lnTo>
                  <a:pt x="3699" y="7568"/>
                </a:lnTo>
                <a:lnTo>
                  <a:pt x="3699" y="7616"/>
                </a:lnTo>
                <a:lnTo>
                  <a:pt x="3724" y="7665"/>
                </a:lnTo>
                <a:lnTo>
                  <a:pt x="3772" y="7714"/>
                </a:lnTo>
                <a:lnTo>
                  <a:pt x="3845" y="7738"/>
                </a:lnTo>
                <a:lnTo>
                  <a:pt x="3894" y="7738"/>
                </a:lnTo>
                <a:lnTo>
                  <a:pt x="3967" y="7714"/>
                </a:lnTo>
                <a:lnTo>
                  <a:pt x="4016" y="7665"/>
                </a:lnTo>
                <a:lnTo>
                  <a:pt x="4137" y="7495"/>
                </a:lnTo>
                <a:lnTo>
                  <a:pt x="4259" y="7324"/>
                </a:lnTo>
                <a:lnTo>
                  <a:pt x="4332" y="7203"/>
                </a:lnTo>
                <a:lnTo>
                  <a:pt x="4381" y="7057"/>
                </a:lnTo>
                <a:lnTo>
                  <a:pt x="4624" y="7057"/>
                </a:lnTo>
                <a:lnTo>
                  <a:pt x="4502" y="7154"/>
                </a:lnTo>
                <a:lnTo>
                  <a:pt x="4405" y="7300"/>
                </a:lnTo>
                <a:lnTo>
                  <a:pt x="4332" y="7422"/>
                </a:lnTo>
                <a:lnTo>
                  <a:pt x="4259" y="7543"/>
                </a:lnTo>
                <a:lnTo>
                  <a:pt x="4259" y="7616"/>
                </a:lnTo>
                <a:lnTo>
                  <a:pt x="4283" y="7665"/>
                </a:lnTo>
                <a:lnTo>
                  <a:pt x="4308" y="7714"/>
                </a:lnTo>
                <a:lnTo>
                  <a:pt x="4356" y="7762"/>
                </a:lnTo>
                <a:lnTo>
                  <a:pt x="4405" y="7787"/>
                </a:lnTo>
                <a:lnTo>
                  <a:pt x="4454" y="7787"/>
                </a:lnTo>
                <a:lnTo>
                  <a:pt x="4527" y="7762"/>
                </a:lnTo>
                <a:lnTo>
                  <a:pt x="4575" y="7738"/>
                </a:lnTo>
                <a:lnTo>
                  <a:pt x="4600" y="7689"/>
                </a:lnTo>
                <a:lnTo>
                  <a:pt x="4746" y="7495"/>
                </a:lnTo>
                <a:lnTo>
                  <a:pt x="4867" y="7300"/>
                </a:lnTo>
                <a:lnTo>
                  <a:pt x="4965" y="7178"/>
                </a:lnTo>
                <a:lnTo>
                  <a:pt x="5038" y="7032"/>
                </a:lnTo>
                <a:lnTo>
                  <a:pt x="5354" y="7032"/>
                </a:lnTo>
                <a:lnTo>
                  <a:pt x="5208" y="7178"/>
                </a:lnTo>
                <a:lnTo>
                  <a:pt x="5062" y="7373"/>
                </a:lnTo>
                <a:lnTo>
                  <a:pt x="4989" y="7470"/>
                </a:lnTo>
                <a:lnTo>
                  <a:pt x="4940" y="7592"/>
                </a:lnTo>
                <a:lnTo>
                  <a:pt x="4940" y="7641"/>
                </a:lnTo>
                <a:lnTo>
                  <a:pt x="4940" y="7665"/>
                </a:lnTo>
                <a:lnTo>
                  <a:pt x="4989" y="7762"/>
                </a:lnTo>
                <a:lnTo>
                  <a:pt x="5086" y="7787"/>
                </a:lnTo>
                <a:lnTo>
                  <a:pt x="5135" y="7787"/>
                </a:lnTo>
                <a:lnTo>
                  <a:pt x="5159" y="7762"/>
                </a:lnTo>
                <a:lnTo>
                  <a:pt x="5257" y="7689"/>
                </a:lnTo>
                <a:lnTo>
                  <a:pt x="5330" y="7616"/>
                </a:lnTo>
                <a:lnTo>
                  <a:pt x="5451" y="7422"/>
                </a:lnTo>
                <a:lnTo>
                  <a:pt x="5670" y="7032"/>
                </a:lnTo>
                <a:lnTo>
                  <a:pt x="6011" y="7032"/>
                </a:lnTo>
                <a:lnTo>
                  <a:pt x="5889" y="7130"/>
                </a:lnTo>
                <a:lnTo>
                  <a:pt x="5719" y="7300"/>
                </a:lnTo>
                <a:lnTo>
                  <a:pt x="5573" y="7495"/>
                </a:lnTo>
                <a:lnTo>
                  <a:pt x="5549" y="7568"/>
                </a:lnTo>
                <a:lnTo>
                  <a:pt x="5573" y="7616"/>
                </a:lnTo>
                <a:lnTo>
                  <a:pt x="5597" y="7665"/>
                </a:lnTo>
                <a:lnTo>
                  <a:pt x="5646" y="7714"/>
                </a:lnTo>
                <a:lnTo>
                  <a:pt x="5695" y="7738"/>
                </a:lnTo>
                <a:lnTo>
                  <a:pt x="5743" y="7738"/>
                </a:lnTo>
                <a:lnTo>
                  <a:pt x="5816" y="7714"/>
                </a:lnTo>
                <a:lnTo>
                  <a:pt x="5865" y="7665"/>
                </a:lnTo>
                <a:lnTo>
                  <a:pt x="6060" y="7349"/>
                </a:lnTo>
                <a:lnTo>
                  <a:pt x="6157" y="7178"/>
                </a:lnTo>
                <a:lnTo>
                  <a:pt x="6230" y="7032"/>
                </a:lnTo>
                <a:lnTo>
                  <a:pt x="6936" y="7008"/>
                </a:lnTo>
                <a:lnTo>
                  <a:pt x="6936" y="7008"/>
                </a:lnTo>
                <a:lnTo>
                  <a:pt x="6765" y="7154"/>
                </a:lnTo>
                <a:lnTo>
                  <a:pt x="6619" y="7276"/>
                </a:lnTo>
                <a:lnTo>
                  <a:pt x="6449" y="7422"/>
                </a:lnTo>
                <a:lnTo>
                  <a:pt x="6303" y="7592"/>
                </a:lnTo>
                <a:lnTo>
                  <a:pt x="6279" y="7641"/>
                </a:lnTo>
                <a:lnTo>
                  <a:pt x="6254" y="7714"/>
                </a:lnTo>
                <a:lnTo>
                  <a:pt x="6279" y="7762"/>
                </a:lnTo>
                <a:lnTo>
                  <a:pt x="6303" y="7811"/>
                </a:lnTo>
                <a:lnTo>
                  <a:pt x="6352" y="7835"/>
                </a:lnTo>
                <a:lnTo>
                  <a:pt x="6400" y="7860"/>
                </a:lnTo>
                <a:lnTo>
                  <a:pt x="6473" y="7835"/>
                </a:lnTo>
                <a:lnTo>
                  <a:pt x="6522" y="7811"/>
                </a:lnTo>
                <a:lnTo>
                  <a:pt x="6790" y="7470"/>
                </a:lnTo>
                <a:lnTo>
                  <a:pt x="6911" y="7251"/>
                </a:lnTo>
                <a:lnTo>
                  <a:pt x="7009" y="7032"/>
                </a:lnTo>
                <a:lnTo>
                  <a:pt x="7009" y="7008"/>
                </a:lnTo>
                <a:lnTo>
                  <a:pt x="7398" y="7008"/>
                </a:lnTo>
                <a:lnTo>
                  <a:pt x="7252" y="7130"/>
                </a:lnTo>
                <a:lnTo>
                  <a:pt x="7106" y="7276"/>
                </a:lnTo>
                <a:lnTo>
                  <a:pt x="6984" y="7446"/>
                </a:lnTo>
                <a:lnTo>
                  <a:pt x="6887" y="7616"/>
                </a:lnTo>
                <a:lnTo>
                  <a:pt x="6863" y="7689"/>
                </a:lnTo>
                <a:lnTo>
                  <a:pt x="6887" y="7738"/>
                </a:lnTo>
                <a:lnTo>
                  <a:pt x="6911" y="7787"/>
                </a:lnTo>
                <a:lnTo>
                  <a:pt x="6960" y="7835"/>
                </a:lnTo>
                <a:lnTo>
                  <a:pt x="7009" y="7860"/>
                </a:lnTo>
                <a:lnTo>
                  <a:pt x="7057" y="7860"/>
                </a:lnTo>
                <a:lnTo>
                  <a:pt x="7130" y="7835"/>
                </a:lnTo>
                <a:lnTo>
                  <a:pt x="7179" y="7787"/>
                </a:lnTo>
                <a:lnTo>
                  <a:pt x="7398" y="7397"/>
                </a:lnTo>
                <a:lnTo>
                  <a:pt x="7617" y="7008"/>
                </a:lnTo>
                <a:lnTo>
                  <a:pt x="7812" y="7008"/>
                </a:lnTo>
                <a:lnTo>
                  <a:pt x="7812" y="7081"/>
                </a:lnTo>
                <a:lnTo>
                  <a:pt x="7690" y="7251"/>
                </a:lnTo>
                <a:lnTo>
                  <a:pt x="7568" y="7446"/>
                </a:lnTo>
                <a:lnTo>
                  <a:pt x="7520" y="7568"/>
                </a:lnTo>
                <a:lnTo>
                  <a:pt x="7471" y="7665"/>
                </a:lnTo>
                <a:lnTo>
                  <a:pt x="7471" y="7762"/>
                </a:lnTo>
                <a:lnTo>
                  <a:pt x="7495" y="7811"/>
                </a:lnTo>
                <a:lnTo>
                  <a:pt x="7544" y="7860"/>
                </a:lnTo>
                <a:lnTo>
                  <a:pt x="7593" y="7884"/>
                </a:lnTo>
                <a:lnTo>
                  <a:pt x="7666" y="7908"/>
                </a:lnTo>
                <a:lnTo>
                  <a:pt x="7739" y="7884"/>
                </a:lnTo>
                <a:lnTo>
                  <a:pt x="7787" y="7835"/>
                </a:lnTo>
                <a:lnTo>
                  <a:pt x="7836" y="7762"/>
                </a:lnTo>
                <a:lnTo>
                  <a:pt x="7933" y="7519"/>
                </a:lnTo>
                <a:lnTo>
                  <a:pt x="8031" y="7665"/>
                </a:lnTo>
                <a:lnTo>
                  <a:pt x="8152" y="7835"/>
                </a:lnTo>
                <a:lnTo>
                  <a:pt x="8274" y="7957"/>
                </a:lnTo>
                <a:lnTo>
                  <a:pt x="8444" y="8054"/>
                </a:lnTo>
                <a:lnTo>
                  <a:pt x="8615" y="8127"/>
                </a:lnTo>
                <a:lnTo>
                  <a:pt x="8785" y="8176"/>
                </a:lnTo>
                <a:lnTo>
                  <a:pt x="9004" y="8200"/>
                </a:lnTo>
                <a:lnTo>
                  <a:pt x="9198" y="8152"/>
                </a:lnTo>
                <a:lnTo>
                  <a:pt x="9393" y="8079"/>
                </a:lnTo>
                <a:lnTo>
                  <a:pt x="9563" y="7981"/>
                </a:lnTo>
                <a:lnTo>
                  <a:pt x="9709" y="7860"/>
                </a:lnTo>
                <a:lnTo>
                  <a:pt x="9807" y="7714"/>
                </a:lnTo>
                <a:lnTo>
                  <a:pt x="9904" y="7543"/>
                </a:lnTo>
                <a:lnTo>
                  <a:pt x="9977" y="7373"/>
                </a:lnTo>
                <a:lnTo>
                  <a:pt x="10026" y="7178"/>
                </a:lnTo>
                <a:lnTo>
                  <a:pt x="10050" y="6984"/>
                </a:lnTo>
                <a:lnTo>
                  <a:pt x="10415" y="7032"/>
                </a:lnTo>
                <a:lnTo>
                  <a:pt x="10293" y="7130"/>
                </a:lnTo>
                <a:lnTo>
                  <a:pt x="10172" y="7227"/>
                </a:lnTo>
                <a:lnTo>
                  <a:pt x="10026" y="7397"/>
                </a:lnTo>
                <a:lnTo>
                  <a:pt x="9928" y="7616"/>
                </a:lnTo>
                <a:lnTo>
                  <a:pt x="9904" y="7665"/>
                </a:lnTo>
                <a:lnTo>
                  <a:pt x="9928" y="7738"/>
                </a:lnTo>
                <a:lnTo>
                  <a:pt x="9977" y="7762"/>
                </a:lnTo>
                <a:lnTo>
                  <a:pt x="10026" y="7811"/>
                </a:lnTo>
                <a:lnTo>
                  <a:pt x="10099" y="7811"/>
                </a:lnTo>
                <a:lnTo>
                  <a:pt x="10147" y="7787"/>
                </a:lnTo>
                <a:lnTo>
                  <a:pt x="10220" y="7762"/>
                </a:lnTo>
                <a:lnTo>
                  <a:pt x="10245" y="7689"/>
                </a:lnTo>
                <a:lnTo>
                  <a:pt x="10342" y="7519"/>
                </a:lnTo>
                <a:lnTo>
                  <a:pt x="10439" y="7349"/>
                </a:lnTo>
                <a:lnTo>
                  <a:pt x="10488" y="7203"/>
                </a:lnTo>
                <a:lnTo>
                  <a:pt x="10512" y="7057"/>
                </a:lnTo>
                <a:lnTo>
                  <a:pt x="11048" y="7057"/>
                </a:lnTo>
                <a:lnTo>
                  <a:pt x="10926" y="7178"/>
                </a:lnTo>
                <a:lnTo>
                  <a:pt x="10829" y="7300"/>
                </a:lnTo>
                <a:lnTo>
                  <a:pt x="10756" y="7446"/>
                </a:lnTo>
                <a:lnTo>
                  <a:pt x="10683" y="7592"/>
                </a:lnTo>
                <a:lnTo>
                  <a:pt x="10683" y="7641"/>
                </a:lnTo>
                <a:lnTo>
                  <a:pt x="10683" y="7665"/>
                </a:lnTo>
                <a:lnTo>
                  <a:pt x="10707" y="7714"/>
                </a:lnTo>
                <a:lnTo>
                  <a:pt x="10756" y="7714"/>
                </a:lnTo>
                <a:lnTo>
                  <a:pt x="10829" y="7738"/>
                </a:lnTo>
                <a:lnTo>
                  <a:pt x="10877" y="7714"/>
                </a:lnTo>
                <a:lnTo>
                  <a:pt x="10902" y="7689"/>
                </a:lnTo>
                <a:lnTo>
                  <a:pt x="10999" y="7543"/>
                </a:lnTo>
                <a:lnTo>
                  <a:pt x="11096" y="7373"/>
                </a:lnTo>
                <a:lnTo>
                  <a:pt x="11267" y="7057"/>
                </a:lnTo>
                <a:lnTo>
                  <a:pt x="11534" y="7032"/>
                </a:lnTo>
                <a:lnTo>
                  <a:pt x="11340" y="7300"/>
                </a:lnTo>
                <a:lnTo>
                  <a:pt x="11242" y="7446"/>
                </a:lnTo>
                <a:lnTo>
                  <a:pt x="11169" y="7592"/>
                </a:lnTo>
                <a:lnTo>
                  <a:pt x="11169" y="7665"/>
                </a:lnTo>
                <a:lnTo>
                  <a:pt x="11194" y="7714"/>
                </a:lnTo>
                <a:lnTo>
                  <a:pt x="11218" y="7762"/>
                </a:lnTo>
                <a:lnTo>
                  <a:pt x="11267" y="7787"/>
                </a:lnTo>
                <a:lnTo>
                  <a:pt x="11388" y="7787"/>
                </a:lnTo>
                <a:lnTo>
                  <a:pt x="11437" y="7762"/>
                </a:lnTo>
                <a:lnTo>
                  <a:pt x="11461" y="7714"/>
                </a:lnTo>
                <a:lnTo>
                  <a:pt x="11632" y="7373"/>
                </a:lnTo>
                <a:lnTo>
                  <a:pt x="11778" y="7032"/>
                </a:lnTo>
                <a:lnTo>
                  <a:pt x="12191" y="7032"/>
                </a:lnTo>
                <a:lnTo>
                  <a:pt x="12021" y="7227"/>
                </a:lnTo>
                <a:lnTo>
                  <a:pt x="11948" y="7349"/>
                </a:lnTo>
                <a:lnTo>
                  <a:pt x="11875" y="7470"/>
                </a:lnTo>
                <a:lnTo>
                  <a:pt x="11851" y="7592"/>
                </a:lnTo>
                <a:lnTo>
                  <a:pt x="11851" y="7641"/>
                </a:lnTo>
                <a:lnTo>
                  <a:pt x="11875" y="7714"/>
                </a:lnTo>
                <a:lnTo>
                  <a:pt x="11924" y="7738"/>
                </a:lnTo>
                <a:lnTo>
                  <a:pt x="11972" y="7762"/>
                </a:lnTo>
                <a:lnTo>
                  <a:pt x="12021" y="7738"/>
                </a:lnTo>
                <a:lnTo>
                  <a:pt x="12070" y="7689"/>
                </a:lnTo>
                <a:lnTo>
                  <a:pt x="12143" y="7592"/>
                </a:lnTo>
                <a:lnTo>
                  <a:pt x="12240" y="7349"/>
                </a:lnTo>
                <a:lnTo>
                  <a:pt x="12386" y="7032"/>
                </a:lnTo>
                <a:lnTo>
                  <a:pt x="12775" y="7008"/>
                </a:lnTo>
                <a:lnTo>
                  <a:pt x="12654" y="7130"/>
                </a:lnTo>
                <a:lnTo>
                  <a:pt x="12556" y="7276"/>
                </a:lnTo>
                <a:lnTo>
                  <a:pt x="12459" y="7397"/>
                </a:lnTo>
                <a:lnTo>
                  <a:pt x="12386" y="7568"/>
                </a:lnTo>
                <a:lnTo>
                  <a:pt x="12386" y="7616"/>
                </a:lnTo>
                <a:lnTo>
                  <a:pt x="12410" y="7665"/>
                </a:lnTo>
                <a:lnTo>
                  <a:pt x="12435" y="7689"/>
                </a:lnTo>
                <a:lnTo>
                  <a:pt x="12483" y="7714"/>
                </a:lnTo>
                <a:lnTo>
                  <a:pt x="12581" y="7714"/>
                </a:lnTo>
                <a:lnTo>
                  <a:pt x="12605" y="7689"/>
                </a:lnTo>
                <a:lnTo>
                  <a:pt x="12654" y="7641"/>
                </a:lnTo>
                <a:lnTo>
                  <a:pt x="12702" y="7470"/>
                </a:lnTo>
                <a:lnTo>
                  <a:pt x="12775" y="7300"/>
                </a:lnTo>
                <a:lnTo>
                  <a:pt x="12970" y="7008"/>
                </a:lnTo>
                <a:lnTo>
                  <a:pt x="13384" y="7008"/>
                </a:lnTo>
                <a:lnTo>
                  <a:pt x="13165" y="7276"/>
                </a:lnTo>
                <a:lnTo>
                  <a:pt x="12994" y="7568"/>
                </a:lnTo>
                <a:lnTo>
                  <a:pt x="12970" y="7641"/>
                </a:lnTo>
                <a:lnTo>
                  <a:pt x="12994" y="7714"/>
                </a:lnTo>
                <a:lnTo>
                  <a:pt x="13043" y="7762"/>
                </a:lnTo>
                <a:lnTo>
                  <a:pt x="13116" y="7787"/>
                </a:lnTo>
                <a:lnTo>
                  <a:pt x="13189" y="7762"/>
                </a:lnTo>
                <a:lnTo>
                  <a:pt x="13238" y="7714"/>
                </a:lnTo>
                <a:lnTo>
                  <a:pt x="13408" y="7373"/>
                </a:lnTo>
                <a:lnTo>
                  <a:pt x="13578" y="7008"/>
                </a:lnTo>
                <a:lnTo>
                  <a:pt x="13919" y="7008"/>
                </a:lnTo>
                <a:lnTo>
                  <a:pt x="13676" y="7300"/>
                </a:lnTo>
                <a:lnTo>
                  <a:pt x="13457" y="7592"/>
                </a:lnTo>
                <a:lnTo>
                  <a:pt x="13432" y="7665"/>
                </a:lnTo>
                <a:lnTo>
                  <a:pt x="13432" y="7714"/>
                </a:lnTo>
                <a:lnTo>
                  <a:pt x="13457" y="7738"/>
                </a:lnTo>
                <a:lnTo>
                  <a:pt x="13505" y="7787"/>
                </a:lnTo>
                <a:lnTo>
                  <a:pt x="13554" y="7811"/>
                </a:lnTo>
                <a:lnTo>
                  <a:pt x="13603" y="7811"/>
                </a:lnTo>
                <a:lnTo>
                  <a:pt x="13651" y="7787"/>
                </a:lnTo>
                <a:lnTo>
                  <a:pt x="13700" y="7738"/>
                </a:lnTo>
                <a:lnTo>
                  <a:pt x="13943" y="7397"/>
                </a:lnTo>
                <a:lnTo>
                  <a:pt x="14041" y="7203"/>
                </a:lnTo>
                <a:lnTo>
                  <a:pt x="14089" y="7008"/>
                </a:lnTo>
                <a:lnTo>
                  <a:pt x="14357" y="7032"/>
                </a:lnTo>
                <a:lnTo>
                  <a:pt x="14211" y="7178"/>
                </a:lnTo>
                <a:lnTo>
                  <a:pt x="14065" y="7349"/>
                </a:lnTo>
                <a:lnTo>
                  <a:pt x="13943" y="7519"/>
                </a:lnTo>
                <a:lnTo>
                  <a:pt x="13846" y="7714"/>
                </a:lnTo>
                <a:lnTo>
                  <a:pt x="13846" y="7787"/>
                </a:lnTo>
                <a:lnTo>
                  <a:pt x="13846" y="7860"/>
                </a:lnTo>
                <a:lnTo>
                  <a:pt x="13895" y="7884"/>
                </a:lnTo>
                <a:lnTo>
                  <a:pt x="13943" y="7908"/>
                </a:lnTo>
                <a:lnTo>
                  <a:pt x="14016" y="7933"/>
                </a:lnTo>
                <a:lnTo>
                  <a:pt x="14065" y="7908"/>
                </a:lnTo>
                <a:lnTo>
                  <a:pt x="14138" y="7860"/>
                </a:lnTo>
                <a:lnTo>
                  <a:pt x="14162" y="7811"/>
                </a:lnTo>
                <a:lnTo>
                  <a:pt x="14260" y="7616"/>
                </a:lnTo>
                <a:lnTo>
                  <a:pt x="14357" y="7446"/>
                </a:lnTo>
                <a:lnTo>
                  <a:pt x="14576" y="7105"/>
                </a:lnTo>
                <a:lnTo>
                  <a:pt x="14576" y="7081"/>
                </a:lnTo>
                <a:lnTo>
                  <a:pt x="14576" y="7032"/>
                </a:lnTo>
                <a:lnTo>
                  <a:pt x="15014" y="7057"/>
                </a:lnTo>
                <a:lnTo>
                  <a:pt x="14795" y="7203"/>
                </a:lnTo>
                <a:lnTo>
                  <a:pt x="14625" y="7397"/>
                </a:lnTo>
                <a:lnTo>
                  <a:pt x="14552" y="7495"/>
                </a:lnTo>
                <a:lnTo>
                  <a:pt x="14479" y="7616"/>
                </a:lnTo>
                <a:lnTo>
                  <a:pt x="14454" y="7738"/>
                </a:lnTo>
                <a:lnTo>
                  <a:pt x="14430" y="7860"/>
                </a:lnTo>
                <a:lnTo>
                  <a:pt x="14430" y="7908"/>
                </a:lnTo>
                <a:lnTo>
                  <a:pt x="14454" y="7957"/>
                </a:lnTo>
                <a:lnTo>
                  <a:pt x="14503" y="7981"/>
                </a:lnTo>
                <a:lnTo>
                  <a:pt x="14552" y="8006"/>
                </a:lnTo>
                <a:lnTo>
                  <a:pt x="14649" y="8006"/>
                </a:lnTo>
                <a:lnTo>
                  <a:pt x="14673" y="7981"/>
                </a:lnTo>
                <a:lnTo>
                  <a:pt x="14722" y="7933"/>
                </a:lnTo>
                <a:lnTo>
                  <a:pt x="14819" y="7689"/>
                </a:lnTo>
                <a:lnTo>
                  <a:pt x="14941" y="7470"/>
                </a:lnTo>
                <a:lnTo>
                  <a:pt x="15160" y="7057"/>
                </a:lnTo>
                <a:lnTo>
                  <a:pt x="15720" y="7032"/>
                </a:lnTo>
                <a:lnTo>
                  <a:pt x="15622" y="7130"/>
                </a:lnTo>
                <a:lnTo>
                  <a:pt x="15476" y="7251"/>
                </a:lnTo>
                <a:lnTo>
                  <a:pt x="15379" y="7397"/>
                </a:lnTo>
                <a:lnTo>
                  <a:pt x="15282" y="7543"/>
                </a:lnTo>
                <a:lnTo>
                  <a:pt x="15209" y="7714"/>
                </a:lnTo>
                <a:lnTo>
                  <a:pt x="15184" y="7787"/>
                </a:lnTo>
                <a:lnTo>
                  <a:pt x="15209" y="7860"/>
                </a:lnTo>
                <a:lnTo>
                  <a:pt x="15257" y="7908"/>
                </a:lnTo>
                <a:lnTo>
                  <a:pt x="15330" y="7933"/>
                </a:lnTo>
                <a:lnTo>
                  <a:pt x="15403" y="7957"/>
                </a:lnTo>
                <a:lnTo>
                  <a:pt x="15452" y="7957"/>
                </a:lnTo>
                <a:lnTo>
                  <a:pt x="15525" y="7933"/>
                </a:lnTo>
                <a:lnTo>
                  <a:pt x="15574" y="7860"/>
                </a:lnTo>
                <a:lnTo>
                  <a:pt x="15647" y="7714"/>
                </a:lnTo>
                <a:lnTo>
                  <a:pt x="15744" y="7568"/>
                </a:lnTo>
                <a:lnTo>
                  <a:pt x="15963" y="7300"/>
                </a:lnTo>
                <a:lnTo>
                  <a:pt x="16060" y="7154"/>
                </a:lnTo>
                <a:lnTo>
                  <a:pt x="16133" y="7081"/>
                </a:lnTo>
                <a:lnTo>
                  <a:pt x="16158" y="6984"/>
                </a:lnTo>
                <a:lnTo>
                  <a:pt x="16450" y="6935"/>
                </a:lnTo>
                <a:lnTo>
                  <a:pt x="16693" y="6838"/>
                </a:lnTo>
                <a:lnTo>
                  <a:pt x="16474" y="7008"/>
                </a:lnTo>
                <a:lnTo>
                  <a:pt x="16279" y="7178"/>
                </a:lnTo>
                <a:lnTo>
                  <a:pt x="16158" y="7300"/>
                </a:lnTo>
                <a:lnTo>
                  <a:pt x="16036" y="7446"/>
                </a:lnTo>
                <a:lnTo>
                  <a:pt x="15939" y="7592"/>
                </a:lnTo>
                <a:lnTo>
                  <a:pt x="15866" y="7762"/>
                </a:lnTo>
                <a:lnTo>
                  <a:pt x="15866" y="7835"/>
                </a:lnTo>
                <a:lnTo>
                  <a:pt x="15890" y="7884"/>
                </a:lnTo>
                <a:lnTo>
                  <a:pt x="15914" y="7933"/>
                </a:lnTo>
                <a:lnTo>
                  <a:pt x="15963" y="7957"/>
                </a:lnTo>
                <a:lnTo>
                  <a:pt x="16085" y="7957"/>
                </a:lnTo>
                <a:lnTo>
                  <a:pt x="16133" y="7933"/>
                </a:lnTo>
                <a:lnTo>
                  <a:pt x="16182" y="7884"/>
                </a:lnTo>
                <a:lnTo>
                  <a:pt x="16352" y="7616"/>
                </a:lnTo>
                <a:lnTo>
                  <a:pt x="16547" y="7373"/>
                </a:lnTo>
                <a:lnTo>
                  <a:pt x="16766" y="7105"/>
                </a:lnTo>
                <a:lnTo>
                  <a:pt x="16863" y="6984"/>
                </a:lnTo>
                <a:lnTo>
                  <a:pt x="16936" y="6838"/>
                </a:lnTo>
                <a:lnTo>
                  <a:pt x="16961" y="6813"/>
                </a:lnTo>
                <a:lnTo>
                  <a:pt x="16936" y="6789"/>
                </a:lnTo>
                <a:lnTo>
                  <a:pt x="16912" y="6740"/>
                </a:lnTo>
                <a:lnTo>
                  <a:pt x="17082" y="6643"/>
                </a:lnTo>
                <a:lnTo>
                  <a:pt x="17252" y="6497"/>
                </a:lnTo>
                <a:lnTo>
                  <a:pt x="17374" y="6327"/>
                </a:lnTo>
                <a:lnTo>
                  <a:pt x="17496" y="6156"/>
                </a:lnTo>
                <a:lnTo>
                  <a:pt x="17593" y="5962"/>
                </a:lnTo>
                <a:lnTo>
                  <a:pt x="17642" y="5743"/>
                </a:lnTo>
                <a:lnTo>
                  <a:pt x="17690" y="5499"/>
                </a:lnTo>
                <a:lnTo>
                  <a:pt x="17690" y="5256"/>
                </a:lnTo>
                <a:lnTo>
                  <a:pt x="17690" y="4842"/>
                </a:lnTo>
                <a:lnTo>
                  <a:pt x="17666" y="4429"/>
                </a:lnTo>
                <a:lnTo>
                  <a:pt x="17642" y="3991"/>
                </a:lnTo>
                <a:lnTo>
                  <a:pt x="17642" y="3577"/>
                </a:lnTo>
                <a:lnTo>
                  <a:pt x="17690" y="2945"/>
                </a:lnTo>
                <a:lnTo>
                  <a:pt x="17690" y="2628"/>
                </a:lnTo>
                <a:lnTo>
                  <a:pt x="17642" y="2312"/>
                </a:lnTo>
                <a:lnTo>
                  <a:pt x="17690" y="2239"/>
                </a:lnTo>
                <a:lnTo>
                  <a:pt x="17739" y="2166"/>
                </a:lnTo>
                <a:lnTo>
                  <a:pt x="17763" y="2069"/>
                </a:lnTo>
                <a:lnTo>
                  <a:pt x="17715" y="1971"/>
                </a:lnTo>
                <a:lnTo>
                  <a:pt x="17666" y="1898"/>
                </a:lnTo>
                <a:lnTo>
                  <a:pt x="17569" y="1850"/>
                </a:lnTo>
                <a:lnTo>
                  <a:pt x="17423" y="1825"/>
                </a:lnTo>
                <a:lnTo>
                  <a:pt x="17252" y="1801"/>
                </a:lnTo>
                <a:lnTo>
                  <a:pt x="16912" y="1801"/>
                </a:lnTo>
                <a:lnTo>
                  <a:pt x="16571" y="1825"/>
                </a:lnTo>
                <a:lnTo>
                  <a:pt x="16279" y="1850"/>
                </a:lnTo>
                <a:lnTo>
                  <a:pt x="14649" y="1850"/>
                </a:lnTo>
                <a:lnTo>
                  <a:pt x="14089" y="1874"/>
                </a:lnTo>
                <a:lnTo>
                  <a:pt x="13530" y="1923"/>
                </a:lnTo>
                <a:lnTo>
                  <a:pt x="12946" y="1898"/>
                </a:lnTo>
                <a:lnTo>
                  <a:pt x="12362" y="1898"/>
                </a:lnTo>
                <a:lnTo>
                  <a:pt x="11802" y="1850"/>
                </a:lnTo>
                <a:lnTo>
                  <a:pt x="11778" y="1533"/>
                </a:lnTo>
                <a:lnTo>
                  <a:pt x="11729" y="1266"/>
                </a:lnTo>
                <a:lnTo>
                  <a:pt x="11632" y="1022"/>
                </a:lnTo>
                <a:lnTo>
                  <a:pt x="11486" y="803"/>
                </a:lnTo>
                <a:lnTo>
                  <a:pt x="11315" y="633"/>
                </a:lnTo>
                <a:lnTo>
                  <a:pt x="11121" y="463"/>
                </a:lnTo>
                <a:lnTo>
                  <a:pt x="10902" y="341"/>
                </a:lnTo>
                <a:lnTo>
                  <a:pt x="10658" y="244"/>
                </a:lnTo>
                <a:lnTo>
                  <a:pt x="10415" y="171"/>
                </a:lnTo>
                <a:lnTo>
                  <a:pt x="10147" y="98"/>
                </a:lnTo>
                <a:lnTo>
                  <a:pt x="9855" y="49"/>
                </a:lnTo>
                <a:lnTo>
                  <a:pt x="9588" y="25"/>
                </a:lnTo>
                <a:lnTo>
                  <a:pt x="900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55;p38">
            <a:extLst>
              <a:ext uri="{FF2B5EF4-FFF2-40B4-BE49-F238E27FC236}">
                <a16:creationId xmlns:a16="http://schemas.microsoft.com/office/drawing/2014/main" id="{C2AEFF98-F025-4B56-A537-02D6C5924143}"/>
              </a:ext>
            </a:extLst>
          </p:cNvPr>
          <p:cNvSpPr/>
          <p:nvPr/>
        </p:nvSpPr>
        <p:spPr>
          <a:xfrm>
            <a:off x="6012306" y="3102294"/>
            <a:ext cx="272383" cy="274855"/>
          </a:xfrm>
          <a:custGeom>
            <a:avLst/>
            <a:gdLst/>
            <a:ahLst/>
            <a:cxnLst/>
            <a:rect l="l" t="t" r="r" b="b"/>
            <a:pathLst>
              <a:path w="16084" h="16230" extrusionOk="0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356;p38">
            <a:extLst>
              <a:ext uri="{FF2B5EF4-FFF2-40B4-BE49-F238E27FC236}">
                <a16:creationId xmlns:a16="http://schemas.microsoft.com/office/drawing/2014/main" id="{C3B4F0D4-E2A8-45B2-AA88-1FF39B02F745}"/>
              </a:ext>
            </a:extLst>
          </p:cNvPr>
          <p:cNvSpPr/>
          <p:nvPr/>
        </p:nvSpPr>
        <p:spPr>
          <a:xfrm>
            <a:off x="6442883" y="3136907"/>
            <a:ext cx="307827" cy="226658"/>
          </a:xfrm>
          <a:custGeom>
            <a:avLst/>
            <a:gdLst/>
            <a:ahLst/>
            <a:cxnLst/>
            <a:rect l="l" t="t" r="r" b="b"/>
            <a:pathLst>
              <a:path w="18177" h="13384" extrusionOk="0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357;p38">
            <a:extLst>
              <a:ext uri="{FF2B5EF4-FFF2-40B4-BE49-F238E27FC236}">
                <a16:creationId xmlns:a16="http://schemas.microsoft.com/office/drawing/2014/main" id="{BA36133F-70BC-4B55-AE47-F0C19D186277}"/>
              </a:ext>
            </a:extLst>
          </p:cNvPr>
          <p:cNvSpPr/>
          <p:nvPr/>
        </p:nvSpPr>
        <p:spPr>
          <a:xfrm>
            <a:off x="6899013" y="3136907"/>
            <a:ext cx="307421" cy="226658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358;p38">
            <a:extLst>
              <a:ext uri="{FF2B5EF4-FFF2-40B4-BE49-F238E27FC236}">
                <a16:creationId xmlns:a16="http://schemas.microsoft.com/office/drawing/2014/main" id="{EAFDD5EE-4694-4EB2-9054-B524A6E887FD}"/>
              </a:ext>
            </a:extLst>
          </p:cNvPr>
          <p:cNvSpPr/>
          <p:nvPr/>
        </p:nvSpPr>
        <p:spPr>
          <a:xfrm>
            <a:off x="7362559" y="3114656"/>
            <a:ext cx="296278" cy="259614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359;p38">
            <a:extLst>
              <a:ext uri="{FF2B5EF4-FFF2-40B4-BE49-F238E27FC236}">
                <a16:creationId xmlns:a16="http://schemas.microsoft.com/office/drawing/2014/main" id="{1F1D1E2B-DCFC-4F42-914B-22BFF223D4BB}"/>
              </a:ext>
            </a:extLst>
          </p:cNvPr>
          <p:cNvSpPr/>
          <p:nvPr/>
        </p:nvSpPr>
        <p:spPr>
          <a:xfrm>
            <a:off x="7802602" y="3083345"/>
            <a:ext cx="325152" cy="327608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360;p38">
            <a:extLst>
              <a:ext uri="{FF2B5EF4-FFF2-40B4-BE49-F238E27FC236}">
                <a16:creationId xmlns:a16="http://schemas.microsoft.com/office/drawing/2014/main" id="{15483379-AE97-445F-8DA0-032B647A6634}"/>
              </a:ext>
            </a:extLst>
          </p:cNvPr>
          <p:cNvSpPr/>
          <p:nvPr/>
        </p:nvSpPr>
        <p:spPr>
          <a:xfrm>
            <a:off x="8281406" y="3101888"/>
            <a:ext cx="278564" cy="282273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361;p38">
            <a:extLst>
              <a:ext uri="{FF2B5EF4-FFF2-40B4-BE49-F238E27FC236}">
                <a16:creationId xmlns:a16="http://schemas.microsoft.com/office/drawing/2014/main" id="{645C30A5-012F-42AD-BE24-03390C54C66A}"/>
              </a:ext>
            </a:extLst>
          </p:cNvPr>
          <p:cNvSpPr/>
          <p:nvPr/>
        </p:nvSpPr>
        <p:spPr>
          <a:xfrm>
            <a:off x="4166772" y="3545234"/>
            <a:ext cx="317311" cy="309064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362;p38">
            <a:extLst>
              <a:ext uri="{FF2B5EF4-FFF2-40B4-BE49-F238E27FC236}">
                <a16:creationId xmlns:a16="http://schemas.microsoft.com/office/drawing/2014/main" id="{43AFA9A8-6A44-414F-A60B-509E15B1FDC3}"/>
              </a:ext>
            </a:extLst>
          </p:cNvPr>
          <p:cNvSpPr/>
          <p:nvPr/>
        </p:nvSpPr>
        <p:spPr>
          <a:xfrm>
            <a:off x="4608068" y="3595087"/>
            <a:ext cx="338327" cy="206878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363;p38">
            <a:extLst>
              <a:ext uri="{FF2B5EF4-FFF2-40B4-BE49-F238E27FC236}">
                <a16:creationId xmlns:a16="http://schemas.microsoft.com/office/drawing/2014/main" id="{3769A067-9F31-4F17-82E1-10C02D574FB3}"/>
              </a:ext>
            </a:extLst>
          </p:cNvPr>
          <p:cNvSpPr/>
          <p:nvPr/>
        </p:nvSpPr>
        <p:spPr>
          <a:xfrm>
            <a:off x="5142889" y="3524218"/>
            <a:ext cx="198648" cy="338734"/>
          </a:xfrm>
          <a:custGeom>
            <a:avLst/>
            <a:gdLst/>
            <a:ahLst/>
            <a:cxnLst/>
            <a:rect l="l" t="t" r="r" b="b"/>
            <a:pathLst>
              <a:path w="11730" h="20002" extrusionOk="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364;p38">
            <a:extLst>
              <a:ext uri="{FF2B5EF4-FFF2-40B4-BE49-F238E27FC236}">
                <a16:creationId xmlns:a16="http://schemas.microsoft.com/office/drawing/2014/main" id="{C93E6E35-ED87-42FA-9F67-4C07099821B9}"/>
              </a:ext>
            </a:extLst>
          </p:cNvPr>
          <p:cNvSpPr/>
          <p:nvPr/>
        </p:nvSpPr>
        <p:spPr>
          <a:xfrm>
            <a:off x="5569774" y="3556766"/>
            <a:ext cx="249317" cy="312789"/>
          </a:xfrm>
          <a:custGeom>
            <a:avLst/>
            <a:gdLst/>
            <a:ahLst/>
            <a:cxnLst/>
            <a:rect l="l" t="t" r="r" b="b"/>
            <a:pathLst>
              <a:path w="14722" h="18470" extrusionOk="0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365;p38">
            <a:extLst>
              <a:ext uri="{FF2B5EF4-FFF2-40B4-BE49-F238E27FC236}">
                <a16:creationId xmlns:a16="http://schemas.microsoft.com/office/drawing/2014/main" id="{20BA5C58-6D19-4AE0-8E59-7071453B916C}"/>
              </a:ext>
            </a:extLst>
          </p:cNvPr>
          <p:cNvSpPr/>
          <p:nvPr/>
        </p:nvSpPr>
        <p:spPr>
          <a:xfrm>
            <a:off x="6006126" y="3580676"/>
            <a:ext cx="280630" cy="243949"/>
          </a:xfrm>
          <a:custGeom>
            <a:avLst/>
            <a:gdLst/>
            <a:ahLst/>
            <a:cxnLst/>
            <a:rect l="l" t="t" r="r" b="b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366;p38">
            <a:extLst>
              <a:ext uri="{FF2B5EF4-FFF2-40B4-BE49-F238E27FC236}">
                <a16:creationId xmlns:a16="http://schemas.microsoft.com/office/drawing/2014/main" id="{53F1EFE0-3616-452A-8D87-6B4350427CB0}"/>
              </a:ext>
            </a:extLst>
          </p:cNvPr>
          <p:cNvSpPr/>
          <p:nvPr/>
        </p:nvSpPr>
        <p:spPr>
          <a:xfrm>
            <a:off x="6459766" y="3558831"/>
            <a:ext cx="281460" cy="281866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367;p38">
            <a:extLst>
              <a:ext uri="{FF2B5EF4-FFF2-40B4-BE49-F238E27FC236}">
                <a16:creationId xmlns:a16="http://schemas.microsoft.com/office/drawing/2014/main" id="{34804698-A1D9-4E49-8541-FA1EA6F0C148}"/>
              </a:ext>
            </a:extLst>
          </p:cNvPr>
          <p:cNvSpPr/>
          <p:nvPr/>
        </p:nvSpPr>
        <p:spPr>
          <a:xfrm>
            <a:off x="6913847" y="3555123"/>
            <a:ext cx="283509" cy="290113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368;p38">
            <a:extLst>
              <a:ext uri="{FF2B5EF4-FFF2-40B4-BE49-F238E27FC236}">
                <a16:creationId xmlns:a16="http://schemas.microsoft.com/office/drawing/2014/main" id="{6D81FF97-CE58-4895-9871-583A779190F5}"/>
              </a:ext>
            </a:extLst>
          </p:cNvPr>
          <p:cNvSpPr/>
          <p:nvPr/>
        </p:nvSpPr>
        <p:spPr>
          <a:xfrm>
            <a:off x="7347302" y="3558002"/>
            <a:ext cx="327201" cy="276515"/>
          </a:xfrm>
          <a:custGeom>
            <a:avLst/>
            <a:gdLst/>
            <a:ahLst/>
            <a:cxnLst/>
            <a:rect l="l" t="t" r="r" b="b"/>
            <a:pathLst>
              <a:path w="19321" h="16328" extrusionOk="0">
                <a:moveTo>
                  <a:pt x="15403" y="1996"/>
                </a:moveTo>
                <a:lnTo>
                  <a:pt x="15573" y="2215"/>
                </a:lnTo>
                <a:lnTo>
                  <a:pt x="15695" y="2458"/>
                </a:lnTo>
                <a:lnTo>
                  <a:pt x="15500" y="2531"/>
                </a:lnTo>
                <a:lnTo>
                  <a:pt x="15306" y="2629"/>
                </a:lnTo>
                <a:lnTo>
                  <a:pt x="14916" y="2799"/>
                </a:lnTo>
                <a:lnTo>
                  <a:pt x="14819" y="2483"/>
                </a:lnTo>
                <a:lnTo>
                  <a:pt x="14673" y="2215"/>
                </a:lnTo>
                <a:lnTo>
                  <a:pt x="14965" y="2118"/>
                </a:lnTo>
                <a:lnTo>
                  <a:pt x="15403" y="1996"/>
                </a:lnTo>
                <a:close/>
                <a:moveTo>
                  <a:pt x="15817" y="2702"/>
                </a:moveTo>
                <a:lnTo>
                  <a:pt x="16011" y="3140"/>
                </a:lnTo>
                <a:lnTo>
                  <a:pt x="15646" y="3286"/>
                </a:lnTo>
                <a:lnTo>
                  <a:pt x="15379" y="3407"/>
                </a:lnTo>
                <a:lnTo>
                  <a:pt x="15111" y="3553"/>
                </a:lnTo>
                <a:lnTo>
                  <a:pt x="14989" y="3042"/>
                </a:lnTo>
                <a:lnTo>
                  <a:pt x="15306" y="2921"/>
                </a:lnTo>
                <a:lnTo>
                  <a:pt x="15573" y="2823"/>
                </a:lnTo>
                <a:lnTo>
                  <a:pt x="15817" y="2702"/>
                </a:lnTo>
                <a:close/>
                <a:moveTo>
                  <a:pt x="16084" y="3286"/>
                </a:moveTo>
                <a:lnTo>
                  <a:pt x="16206" y="3602"/>
                </a:lnTo>
                <a:lnTo>
                  <a:pt x="15817" y="3772"/>
                </a:lnTo>
                <a:lnTo>
                  <a:pt x="15500" y="3894"/>
                </a:lnTo>
                <a:lnTo>
                  <a:pt x="15354" y="3943"/>
                </a:lnTo>
                <a:lnTo>
                  <a:pt x="15208" y="4040"/>
                </a:lnTo>
                <a:lnTo>
                  <a:pt x="15135" y="3699"/>
                </a:lnTo>
                <a:lnTo>
                  <a:pt x="15427" y="3578"/>
                </a:lnTo>
                <a:lnTo>
                  <a:pt x="15719" y="3456"/>
                </a:lnTo>
                <a:lnTo>
                  <a:pt x="16084" y="3286"/>
                </a:lnTo>
                <a:close/>
                <a:moveTo>
                  <a:pt x="16303" y="3894"/>
                </a:moveTo>
                <a:lnTo>
                  <a:pt x="16449" y="4283"/>
                </a:lnTo>
                <a:lnTo>
                  <a:pt x="16376" y="4259"/>
                </a:lnTo>
                <a:lnTo>
                  <a:pt x="16279" y="4259"/>
                </a:lnTo>
                <a:lnTo>
                  <a:pt x="16133" y="4308"/>
                </a:lnTo>
                <a:lnTo>
                  <a:pt x="15841" y="4454"/>
                </a:lnTo>
                <a:lnTo>
                  <a:pt x="15598" y="4575"/>
                </a:lnTo>
                <a:lnTo>
                  <a:pt x="15379" y="4697"/>
                </a:lnTo>
                <a:lnTo>
                  <a:pt x="15257" y="4259"/>
                </a:lnTo>
                <a:lnTo>
                  <a:pt x="15427" y="4210"/>
                </a:lnTo>
                <a:lnTo>
                  <a:pt x="15573" y="4162"/>
                </a:lnTo>
                <a:lnTo>
                  <a:pt x="15890" y="4040"/>
                </a:lnTo>
                <a:lnTo>
                  <a:pt x="16303" y="3894"/>
                </a:lnTo>
                <a:close/>
                <a:moveTo>
                  <a:pt x="16498" y="4405"/>
                </a:moveTo>
                <a:lnTo>
                  <a:pt x="16498" y="4454"/>
                </a:lnTo>
                <a:lnTo>
                  <a:pt x="16595" y="4721"/>
                </a:lnTo>
                <a:lnTo>
                  <a:pt x="16449" y="4770"/>
                </a:lnTo>
                <a:lnTo>
                  <a:pt x="16303" y="4819"/>
                </a:lnTo>
                <a:lnTo>
                  <a:pt x="16011" y="4965"/>
                </a:lnTo>
                <a:lnTo>
                  <a:pt x="15768" y="5086"/>
                </a:lnTo>
                <a:lnTo>
                  <a:pt x="15622" y="5184"/>
                </a:lnTo>
                <a:lnTo>
                  <a:pt x="15549" y="5232"/>
                </a:lnTo>
                <a:lnTo>
                  <a:pt x="15525" y="5305"/>
                </a:lnTo>
                <a:lnTo>
                  <a:pt x="15427" y="4892"/>
                </a:lnTo>
                <a:lnTo>
                  <a:pt x="15695" y="4819"/>
                </a:lnTo>
                <a:lnTo>
                  <a:pt x="15938" y="4721"/>
                </a:lnTo>
                <a:lnTo>
                  <a:pt x="16255" y="4624"/>
                </a:lnTo>
                <a:lnTo>
                  <a:pt x="16401" y="4527"/>
                </a:lnTo>
                <a:lnTo>
                  <a:pt x="16449" y="4478"/>
                </a:lnTo>
                <a:lnTo>
                  <a:pt x="16498" y="4405"/>
                </a:lnTo>
                <a:close/>
                <a:moveTo>
                  <a:pt x="16717" y="5062"/>
                </a:moveTo>
                <a:lnTo>
                  <a:pt x="16814" y="5305"/>
                </a:lnTo>
                <a:lnTo>
                  <a:pt x="16547" y="5403"/>
                </a:lnTo>
                <a:lnTo>
                  <a:pt x="16303" y="5524"/>
                </a:lnTo>
                <a:lnTo>
                  <a:pt x="15987" y="5670"/>
                </a:lnTo>
                <a:lnTo>
                  <a:pt x="15817" y="5743"/>
                </a:lnTo>
                <a:lnTo>
                  <a:pt x="15671" y="5816"/>
                </a:lnTo>
                <a:lnTo>
                  <a:pt x="15549" y="5354"/>
                </a:lnTo>
                <a:lnTo>
                  <a:pt x="15622" y="5403"/>
                </a:lnTo>
                <a:lnTo>
                  <a:pt x="15719" y="5427"/>
                </a:lnTo>
                <a:lnTo>
                  <a:pt x="15792" y="5403"/>
                </a:lnTo>
                <a:lnTo>
                  <a:pt x="15890" y="5378"/>
                </a:lnTo>
                <a:lnTo>
                  <a:pt x="16084" y="5305"/>
                </a:lnTo>
                <a:lnTo>
                  <a:pt x="16255" y="5257"/>
                </a:lnTo>
                <a:lnTo>
                  <a:pt x="16498" y="5159"/>
                </a:lnTo>
                <a:lnTo>
                  <a:pt x="16620" y="5111"/>
                </a:lnTo>
                <a:lnTo>
                  <a:pt x="16717" y="5062"/>
                </a:lnTo>
                <a:close/>
                <a:moveTo>
                  <a:pt x="17082" y="4551"/>
                </a:moveTo>
                <a:lnTo>
                  <a:pt x="17106" y="4575"/>
                </a:lnTo>
                <a:lnTo>
                  <a:pt x="17228" y="4673"/>
                </a:lnTo>
                <a:lnTo>
                  <a:pt x="17350" y="4746"/>
                </a:lnTo>
                <a:lnTo>
                  <a:pt x="17496" y="4794"/>
                </a:lnTo>
                <a:lnTo>
                  <a:pt x="17666" y="4819"/>
                </a:lnTo>
                <a:lnTo>
                  <a:pt x="17885" y="4867"/>
                </a:lnTo>
                <a:lnTo>
                  <a:pt x="18128" y="4965"/>
                </a:lnTo>
                <a:lnTo>
                  <a:pt x="18323" y="5062"/>
                </a:lnTo>
                <a:lnTo>
                  <a:pt x="18518" y="5208"/>
                </a:lnTo>
                <a:lnTo>
                  <a:pt x="18591" y="5281"/>
                </a:lnTo>
                <a:lnTo>
                  <a:pt x="18664" y="5354"/>
                </a:lnTo>
                <a:lnTo>
                  <a:pt x="18785" y="5573"/>
                </a:lnTo>
                <a:lnTo>
                  <a:pt x="18810" y="5670"/>
                </a:lnTo>
                <a:lnTo>
                  <a:pt x="18834" y="5768"/>
                </a:lnTo>
                <a:lnTo>
                  <a:pt x="18834" y="5889"/>
                </a:lnTo>
                <a:lnTo>
                  <a:pt x="18810" y="6011"/>
                </a:lnTo>
                <a:lnTo>
                  <a:pt x="18761" y="6108"/>
                </a:lnTo>
                <a:lnTo>
                  <a:pt x="18664" y="6181"/>
                </a:lnTo>
                <a:lnTo>
                  <a:pt x="18542" y="6254"/>
                </a:lnTo>
                <a:lnTo>
                  <a:pt x="18396" y="6303"/>
                </a:lnTo>
                <a:lnTo>
                  <a:pt x="18080" y="6376"/>
                </a:lnTo>
                <a:lnTo>
                  <a:pt x="17812" y="6400"/>
                </a:lnTo>
                <a:lnTo>
                  <a:pt x="17447" y="5476"/>
                </a:lnTo>
                <a:lnTo>
                  <a:pt x="17082" y="4551"/>
                </a:lnTo>
                <a:close/>
                <a:moveTo>
                  <a:pt x="16936" y="5622"/>
                </a:moveTo>
                <a:lnTo>
                  <a:pt x="17033" y="5889"/>
                </a:lnTo>
                <a:lnTo>
                  <a:pt x="16863" y="5938"/>
                </a:lnTo>
                <a:lnTo>
                  <a:pt x="16717" y="6011"/>
                </a:lnTo>
                <a:lnTo>
                  <a:pt x="16401" y="6157"/>
                </a:lnTo>
                <a:lnTo>
                  <a:pt x="16084" y="6303"/>
                </a:lnTo>
                <a:lnTo>
                  <a:pt x="15768" y="6425"/>
                </a:lnTo>
                <a:lnTo>
                  <a:pt x="15768" y="6376"/>
                </a:lnTo>
                <a:lnTo>
                  <a:pt x="15719" y="6303"/>
                </a:lnTo>
                <a:lnTo>
                  <a:pt x="15719" y="6157"/>
                </a:lnTo>
                <a:lnTo>
                  <a:pt x="15719" y="6011"/>
                </a:lnTo>
                <a:lnTo>
                  <a:pt x="15890" y="5987"/>
                </a:lnTo>
                <a:lnTo>
                  <a:pt x="16084" y="5938"/>
                </a:lnTo>
                <a:lnTo>
                  <a:pt x="16425" y="5816"/>
                </a:lnTo>
                <a:lnTo>
                  <a:pt x="16668" y="5719"/>
                </a:lnTo>
                <a:lnTo>
                  <a:pt x="16936" y="5622"/>
                </a:lnTo>
                <a:close/>
                <a:moveTo>
                  <a:pt x="2142" y="4770"/>
                </a:moveTo>
                <a:lnTo>
                  <a:pt x="1607" y="6303"/>
                </a:lnTo>
                <a:lnTo>
                  <a:pt x="1534" y="6473"/>
                </a:lnTo>
                <a:lnTo>
                  <a:pt x="1436" y="6449"/>
                </a:lnTo>
                <a:lnTo>
                  <a:pt x="877" y="6449"/>
                </a:lnTo>
                <a:lnTo>
                  <a:pt x="779" y="6400"/>
                </a:lnTo>
                <a:lnTo>
                  <a:pt x="706" y="6327"/>
                </a:lnTo>
                <a:lnTo>
                  <a:pt x="609" y="6230"/>
                </a:lnTo>
                <a:lnTo>
                  <a:pt x="536" y="6084"/>
                </a:lnTo>
                <a:lnTo>
                  <a:pt x="512" y="5938"/>
                </a:lnTo>
                <a:lnTo>
                  <a:pt x="536" y="5816"/>
                </a:lnTo>
                <a:lnTo>
                  <a:pt x="560" y="5670"/>
                </a:lnTo>
                <a:lnTo>
                  <a:pt x="633" y="5524"/>
                </a:lnTo>
                <a:lnTo>
                  <a:pt x="706" y="5403"/>
                </a:lnTo>
                <a:lnTo>
                  <a:pt x="804" y="5305"/>
                </a:lnTo>
                <a:lnTo>
                  <a:pt x="901" y="5208"/>
                </a:lnTo>
                <a:lnTo>
                  <a:pt x="998" y="5111"/>
                </a:lnTo>
                <a:lnTo>
                  <a:pt x="1144" y="5038"/>
                </a:lnTo>
                <a:lnTo>
                  <a:pt x="1266" y="4965"/>
                </a:lnTo>
                <a:lnTo>
                  <a:pt x="1412" y="4916"/>
                </a:lnTo>
                <a:lnTo>
                  <a:pt x="1704" y="4867"/>
                </a:lnTo>
                <a:lnTo>
                  <a:pt x="1996" y="4819"/>
                </a:lnTo>
                <a:lnTo>
                  <a:pt x="2142" y="4770"/>
                </a:lnTo>
                <a:close/>
                <a:moveTo>
                  <a:pt x="10342" y="1899"/>
                </a:moveTo>
                <a:lnTo>
                  <a:pt x="10926" y="1923"/>
                </a:lnTo>
                <a:lnTo>
                  <a:pt x="11510" y="1972"/>
                </a:lnTo>
                <a:lnTo>
                  <a:pt x="12094" y="2045"/>
                </a:lnTo>
                <a:lnTo>
                  <a:pt x="12702" y="2118"/>
                </a:lnTo>
                <a:lnTo>
                  <a:pt x="13286" y="2239"/>
                </a:lnTo>
                <a:lnTo>
                  <a:pt x="13797" y="2361"/>
                </a:lnTo>
                <a:lnTo>
                  <a:pt x="14065" y="2410"/>
                </a:lnTo>
                <a:lnTo>
                  <a:pt x="14308" y="2434"/>
                </a:lnTo>
                <a:lnTo>
                  <a:pt x="14332" y="2653"/>
                </a:lnTo>
                <a:lnTo>
                  <a:pt x="14357" y="2872"/>
                </a:lnTo>
                <a:lnTo>
                  <a:pt x="14478" y="3334"/>
                </a:lnTo>
                <a:lnTo>
                  <a:pt x="14600" y="3772"/>
                </a:lnTo>
                <a:lnTo>
                  <a:pt x="14722" y="4186"/>
                </a:lnTo>
                <a:lnTo>
                  <a:pt x="14989" y="5305"/>
                </a:lnTo>
                <a:lnTo>
                  <a:pt x="15111" y="5816"/>
                </a:lnTo>
                <a:lnTo>
                  <a:pt x="15184" y="6084"/>
                </a:lnTo>
                <a:lnTo>
                  <a:pt x="15281" y="6327"/>
                </a:lnTo>
                <a:lnTo>
                  <a:pt x="15014" y="6449"/>
                </a:lnTo>
                <a:lnTo>
                  <a:pt x="14722" y="6571"/>
                </a:lnTo>
                <a:lnTo>
                  <a:pt x="14162" y="6814"/>
                </a:lnTo>
                <a:lnTo>
                  <a:pt x="13457" y="7033"/>
                </a:lnTo>
                <a:lnTo>
                  <a:pt x="12751" y="7228"/>
                </a:lnTo>
                <a:lnTo>
                  <a:pt x="11972" y="7398"/>
                </a:lnTo>
                <a:lnTo>
                  <a:pt x="11169" y="7520"/>
                </a:lnTo>
                <a:lnTo>
                  <a:pt x="10366" y="7593"/>
                </a:lnTo>
                <a:lnTo>
                  <a:pt x="9588" y="7617"/>
                </a:lnTo>
                <a:lnTo>
                  <a:pt x="8809" y="7617"/>
                </a:lnTo>
                <a:lnTo>
                  <a:pt x="8055" y="7568"/>
                </a:lnTo>
                <a:lnTo>
                  <a:pt x="7300" y="7471"/>
                </a:lnTo>
                <a:lnTo>
                  <a:pt x="6546" y="7325"/>
                </a:lnTo>
                <a:lnTo>
                  <a:pt x="5840" y="7155"/>
                </a:lnTo>
                <a:lnTo>
                  <a:pt x="5135" y="6960"/>
                </a:lnTo>
                <a:lnTo>
                  <a:pt x="4794" y="6838"/>
                </a:lnTo>
                <a:lnTo>
                  <a:pt x="4478" y="6717"/>
                </a:lnTo>
                <a:lnTo>
                  <a:pt x="4137" y="6595"/>
                </a:lnTo>
                <a:lnTo>
                  <a:pt x="3821" y="6498"/>
                </a:lnTo>
                <a:lnTo>
                  <a:pt x="3821" y="6449"/>
                </a:lnTo>
                <a:lnTo>
                  <a:pt x="3943" y="5914"/>
                </a:lnTo>
                <a:lnTo>
                  <a:pt x="4064" y="5378"/>
                </a:lnTo>
                <a:lnTo>
                  <a:pt x="4186" y="4867"/>
                </a:lnTo>
                <a:lnTo>
                  <a:pt x="4356" y="4332"/>
                </a:lnTo>
                <a:lnTo>
                  <a:pt x="4527" y="3821"/>
                </a:lnTo>
                <a:lnTo>
                  <a:pt x="4697" y="3310"/>
                </a:lnTo>
                <a:lnTo>
                  <a:pt x="4843" y="2896"/>
                </a:lnTo>
                <a:lnTo>
                  <a:pt x="4916" y="2702"/>
                </a:lnTo>
                <a:lnTo>
                  <a:pt x="4965" y="2483"/>
                </a:lnTo>
                <a:lnTo>
                  <a:pt x="5038" y="2507"/>
                </a:lnTo>
                <a:lnTo>
                  <a:pt x="5111" y="2507"/>
                </a:lnTo>
                <a:lnTo>
                  <a:pt x="6254" y="2264"/>
                </a:lnTo>
                <a:lnTo>
                  <a:pt x="6838" y="2142"/>
                </a:lnTo>
                <a:lnTo>
                  <a:pt x="7398" y="2069"/>
                </a:lnTo>
                <a:lnTo>
                  <a:pt x="7982" y="1996"/>
                </a:lnTo>
                <a:lnTo>
                  <a:pt x="8566" y="1947"/>
                </a:lnTo>
                <a:lnTo>
                  <a:pt x="9150" y="1923"/>
                </a:lnTo>
                <a:lnTo>
                  <a:pt x="9734" y="1899"/>
                </a:lnTo>
                <a:close/>
                <a:moveTo>
                  <a:pt x="16863" y="7933"/>
                </a:moveTo>
                <a:lnTo>
                  <a:pt x="16011" y="8177"/>
                </a:lnTo>
                <a:lnTo>
                  <a:pt x="15160" y="8371"/>
                </a:lnTo>
                <a:lnTo>
                  <a:pt x="14308" y="8566"/>
                </a:lnTo>
                <a:lnTo>
                  <a:pt x="13432" y="8736"/>
                </a:lnTo>
                <a:lnTo>
                  <a:pt x="12581" y="8882"/>
                </a:lnTo>
                <a:lnTo>
                  <a:pt x="11705" y="9004"/>
                </a:lnTo>
                <a:lnTo>
                  <a:pt x="10829" y="9077"/>
                </a:lnTo>
                <a:lnTo>
                  <a:pt x="9953" y="9126"/>
                </a:lnTo>
                <a:lnTo>
                  <a:pt x="9052" y="9126"/>
                </a:lnTo>
                <a:lnTo>
                  <a:pt x="8176" y="9101"/>
                </a:lnTo>
                <a:lnTo>
                  <a:pt x="7276" y="9053"/>
                </a:lnTo>
                <a:lnTo>
                  <a:pt x="6400" y="8955"/>
                </a:lnTo>
                <a:lnTo>
                  <a:pt x="5476" y="8834"/>
                </a:lnTo>
                <a:lnTo>
                  <a:pt x="4575" y="8663"/>
                </a:lnTo>
                <a:lnTo>
                  <a:pt x="3675" y="8469"/>
                </a:lnTo>
                <a:lnTo>
                  <a:pt x="2775" y="8323"/>
                </a:lnTo>
                <a:lnTo>
                  <a:pt x="2702" y="8347"/>
                </a:lnTo>
                <a:lnTo>
                  <a:pt x="2677" y="8371"/>
                </a:lnTo>
                <a:lnTo>
                  <a:pt x="2677" y="8420"/>
                </a:lnTo>
                <a:lnTo>
                  <a:pt x="2726" y="8469"/>
                </a:lnTo>
                <a:lnTo>
                  <a:pt x="3140" y="8615"/>
                </a:lnTo>
                <a:lnTo>
                  <a:pt x="3553" y="8761"/>
                </a:lnTo>
                <a:lnTo>
                  <a:pt x="3991" y="8882"/>
                </a:lnTo>
                <a:lnTo>
                  <a:pt x="4429" y="8980"/>
                </a:lnTo>
                <a:lnTo>
                  <a:pt x="5305" y="9126"/>
                </a:lnTo>
                <a:lnTo>
                  <a:pt x="6181" y="9272"/>
                </a:lnTo>
                <a:lnTo>
                  <a:pt x="7081" y="9369"/>
                </a:lnTo>
                <a:lnTo>
                  <a:pt x="7957" y="9442"/>
                </a:lnTo>
                <a:lnTo>
                  <a:pt x="8858" y="9466"/>
                </a:lnTo>
                <a:lnTo>
                  <a:pt x="9758" y="9466"/>
                </a:lnTo>
                <a:lnTo>
                  <a:pt x="10658" y="9442"/>
                </a:lnTo>
                <a:lnTo>
                  <a:pt x="11583" y="9393"/>
                </a:lnTo>
                <a:lnTo>
                  <a:pt x="12508" y="9296"/>
                </a:lnTo>
                <a:lnTo>
                  <a:pt x="13408" y="9174"/>
                </a:lnTo>
                <a:lnTo>
                  <a:pt x="14308" y="9004"/>
                </a:lnTo>
                <a:lnTo>
                  <a:pt x="15208" y="8785"/>
                </a:lnTo>
                <a:lnTo>
                  <a:pt x="16084" y="8542"/>
                </a:lnTo>
                <a:lnTo>
                  <a:pt x="16960" y="8250"/>
                </a:lnTo>
                <a:lnTo>
                  <a:pt x="17009" y="8225"/>
                </a:lnTo>
                <a:lnTo>
                  <a:pt x="17058" y="8177"/>
                </a:lnTo>
                <a:lnTo>
                  <a:pt x="17058" y="8104"/>
                </a:lnTo>
                <a:lnTo>
                  <a:pt x="17058" y="8055"/>
                </a:lnTo>
                <a:lnTo>
                  <a:pt x="17033" y="8006"/>
                </a:lnTo>
                <a:lnTo>
                  <a:pt x="16985" y="7958"/>
                </a:lnTo>
                <a:lnTo>
                  <a:pt x="16936" y="7933"/>
                </a:lnTo>
                <a:close/>
                <a:moveTo>
                  <a:pt x="9320" y="9953"/>
                </a:moveTo>
                <a:lnTo>
                  <a:pt x="8639" y="9977"/>
                </a:lnTo>
                <a:lnTo>
                  <a:pt x="7714" y="9977"/>
                </a:lnTo>
                <a:lnTo>
                  <a:pt x="7446" y="10001"/>
                </a:lnTo>
                <a:lnTo>
                  <a:pt x="7300" y="10026"/>
                </a:lnTo>
                <a:lnTo>
                  <a:pt x="7179" y="10050"/>
                </a:lnTo>
                <a:lnTo>
                  <a:pt x="7081" y="10123"/>
                </a:lnTo>
                <a:lnTo>
                  <a:pt x="6984" y="10220"/>
                </a:lnTo>
                <a:lnTo>
                  <a:pt x="6960" y="10269"/>
                </a:lnTo>
                <a:lnTo>
                  <a:pt x="6984" y="10293"/>
                </a:lnTo>
                <a:lnTo>
                  <a:pt x="7057" y="10366"/>
                </a:lnTo>
                <a:lnTo>
                  <a:pt x="7154" y="10415"/>
                </a:lnTo>
                <a:lnTo>
                  <a:pt x="7252" y="10464"/>
                </a:lnTo>
                <a:lnTo>
                  <a:pt x="7349" y="10488"/>
                </a:lnTo>
                <a:lnTo>
                  <a:pt x="7568" y="10512"/>
                </a:lnTo>
                <a:lnTo>
                  <a:pt x="10585" y="10512"/>
                </a:lnTo>
                <a:lnTo>
                  <a:pt x="12021" y="10561"/>
                </a:lnTo>
                <a:lnTo>
                  <a:pt x="12143" y="10537"/>
                </a:lnTo>
                <a:lnTo>
                  <a:pt x="12216" y="10488"/>
                </a:lnTo>
                <a:lnTo>
                  <a:pt x="12264" y="10391"/>
                </a:lnTo>
                <a:lnTo>
                  <a:pt x="12289" y="10293"/>
                </a:lnTo>
                <a:lnTo>
                  <a:pt x="12264" y="10196"/>
                </a:lnTo>
                <a:lnTo>
                  <a:pt x="12216" y="10099"/>
                </a:lnTo>
                <a:lnTo>
                  <a:pt x="12143" y="10050"/>
                </a:lnTo>
                <a:lnTo>
                  <a:pt x="12021" y="10001"/>
                </a:lnTo>
                <a:lnTo>
                  <a:pt x="10683" y="9977"/>
                </a:lnTo>
                <a:lnTo>
                  <a:pt x="9320" y="9953"/>
                </a:lnTo>
                <a:close/>
                <a:moveTo>
                  <a:pt x="10950" y="10975"/>
                </a:moveTo>
                <a:lnTo>
                  <a:pt x="10683" y="10999"/>
                </a:lnTo>
                <a:lnTo>
                  <a:pt x="10123" y="11023"/>
                </a:lnTo>
                <a:lnTo>
                  <a:pt x="9612" y="11048"/>
                </a:lnTo>
                <a:lnTo>
                  <a:pt x="9028" y="11023"/>
                </a:lnTo>
                <a:lnTo>
                  <a:pt x="8152" y="11023"/>
                </a:lnTo>
                <a:lnTo>
                  <a:pt x="7860" y="11048"/>
                </a:lnTo>
                <a:lnTo>
                  <a:pt x="7568" y="11096"/>
                </a:lnTo>
                <a:lnTo>
                  <a:pt x="7300" y="11169"/>
                </a:lnTo>
                <a:lnTo>
                  <a:pt x="7252" y="11194"/>
                </a:lnTo>
                <a:lnTo>
                  <a:pt x="7227" y="11218"/>
                </a:lnTo>
                <a:lnTo>
                  <a:pt x="7203" y="11315"/>
                </a:lnTo>
                <a:lnTo>
                  <a:pt x="7227" y="11413"/>
                </a:lnTo>
                <a:lnTo>
                  <a:pt x="7252" y="11437"/>
                </a:lnTo>
                <a:lnTo>
                  <a:pt x="7300" y="11461"/>
                </a:lnTo>
                <a:lnTo>
                  <a:pt x="7568" y="11534"/>
                </a:lnTo>
                <a:lnTo>
                  <a:pt x="7811" y="11559"/>
                </a:lnTo>
                <a:lnTo>
                  <a:pt x="8079" y="11583"/>
                </a:lnTo>
                <a:lnTo>
                  <a:pt x="8347" y="11607"/>
                </a:lnTo>
                <a:lnTo>
                  <a:pt x="9417" y="11559"/>
                </a:lnTo>
                <a:lnTo>
                  <a:pt x="10561" y="11559"/>
                </a:lnTo>
                <a:lnTo>
                  <a:pt x="11145" y="11583"/>
                </a:lnTo>
                <a:lnTo>
                  <a:pt x="11437" y="11559"/>
                </a:lnTo>
                <a:lnTo>
                  <a:pt x="11583" y="11534"/>
                </a:lnTo>
                <a:lnTo>
                  <a:pt x="11729" y="11486"/>
                </a:lnTo>
                <a:lnTo>
                  <a:pt x="11802" y="11461"/>
                </a:lnTo>
                <a:lnTo>
                  <a:pt x="11851" y="11413"/>
                </a:lnTo>
                <a:lnTo>
                  <a:pt x="11875" y="11364"/>
                </a:lnTo>
                <a:lnTo>
                  <a:pt x="11875" y="11291"/>
                </a:lnTo>
                <a:lnTo>
                  <a:pt x="11875" y="11218"/>
                </a:lnTo>
                <a:lnTo>
                  <a:pt x="11851" y="11169"/>
                </a:lnTo>
                <a:lnTo>
                  <a:pt x="11802" y="11121"/>
                </a:lnTo>
                <a:lnTo>
                  <a:pt x="11729" y="11096"/>
                </a:lnTo>
                <a:lnTo>
                  <a:pt x="11486" y="11023"/>
                </a:lnTo>
                <a:lnTo>
                  <a:pt x="11218" y="10999"/>
                </a:lnTo>
                <a:lnTo>
                  <a:pt x="10950" y="10975"/>
                </a:lnTo>
                <a:close/>
                <a:moveTo>
                  <a:pt x="4210" y="9734"/>
                </a:moveTo>
                <a:lnTo>
                  <a:pt x="4356" y="9758"/>
                </a:lnTo>
                <a:lnTo>
                  <a:pt x="4478" y="9783"/>
                </a:lnTo>
                <a:lnTo>
                  <a:pt x="4600" y="9807"/>
                </a:lnTo>
                <a:lnTo>
                  <a:pt x="4819" y="9928"/>
                </a:lnTo>
                <a:lnTo>
                  <a:pt x="5013" y="10074"/>
                </a:lnTo>
                <a:lnTo>
                  <a:pt x="5184" y="10269"/>
                </a:lnTo>
                <a:lnTo>
                  <a:pt x="5330" y="10488"/>
                </a:lnTo>
                <a:lnTo>
                  <a:pt x="5451" y="10756"/>
                </a:lnTo>
                <a:lnTo>
                  <a:pt x="5524" y="10902"/>
                </a:lnTo>
                <a:lnTo>
                  <a:pt x="5549" y="11048"/>
                </a:lnTo>
                <a:lnTo>
                  <a:pt x="5549" y="11194"/>
                </a:lnTo>
                <a:lnTo>
                  <a:pt x="5524" y="11315"/>
                </a:lnTo>
                <a:lnTo>
                  <a:pt x="5476" y="11437"/>
                </a:lnTo>
                <a:lnTo>
                  <a:pt x="5427" y="11534"/>
                </a:lnTo>
                <a:lnTo>
                  <a:pt x="5330" y="11607"/>
                </a:lnTo>
                <a:lnTo>
                  <a:pt x="5232" y="11680"/>
                </a:lnTo>
                <a:lnTo>
                  <a:pt x="5135" y="11753"/>
                </a:lnTo>
                <a:lnTo>
                  <a:pt x="5013" y="11802"/>
                </a:lnTo>
                <a:lnTo>
                  <a:pt x="4770" y="11875"/>
                </a:lnTo>
                <a:lnTo>
                  <a:pt x="4478" y="11924"/>
                </a:lnTo>
                <a:lnTo>
                  <a:pt x="4210" y="11924"/>
                </a:lnTo>
                <a:lnTo>
                  <a:pt x="3967" y="11899"/>
                </a:lnTo>
                <a:lnTo>
                  <a:pt x="3699" y="11851"/>
                </a:lnTo>
                <a:lnTo>
                  <a:pt x="3456" y="11753"/>
                </a:lnTo>
                <a:lnTo>
                  <a:pt x="3213" y="11656"/>
                </a:lnTo>
                <a:lnTo>
                  <a:pt x="3018" y="11510"/>
                </a:lnTo>
                <a:lnTo>
                  <a:pt x="2921" y="11413"/>
                </a:lnTo>
                <a:lnTo>
                  <a:pt x="2848" y="11315"/>
                </a:lnTo>
                <a:lnTo>
                  <a:pt x="2799" y="11194"/>
                </a:lnTo>
                <a:lnTo>
                  <a:pt x="2750" y="11096"/>
                </a:lnTo>
                <a:lnTo>
                  <a:pt x="2702" y="10950"/>
                </a:lnTo>
                <a:lnTo>
                  <a:pt x="2677" y="10829"/>
                </a:lnTo>
                <a:lnTo>
                  <a:pt x="2702" y="10707"/>
                </a:lnTo>
                <a:lnTo>
                  <a:pt x="2702" y="10610"/>
                </a:lnTo>
                <a:lnTo>
                  <a:pt x="2726" y="10512"/>
                </a:lnTo>
                <a:lnTo>
                  <a:pt x="2775" y="10415"/>
                </a:lnTo>
                <a:lnTo>
                  <a:pt x="2896" y="10269"/>
                </a:lnTo>
                <a:lnTo>
                  <a:pt x="3042" y="10147"/>
                </a:lnTo>
                <a:lnTo>
                  <a:pt x="3213" y="10050"/>
                </a:lnTo>
                <a:lnTo>
                  <a:pt x="3383" y="9977"/>
                </a:lnTo>
                <a:lnTo>
                  <a:pt x="3772" y="9807"/>
                </a:lnTo>
                <a:lnTo>
                  <a:pt x="3797" y="9807"/>
                </a:lnTo>
                <a:lnTo>
                  <a:pt x="3943" y="9758"/>
                </a:lnTo>
                <a:lnTo>
                  <a:pt x="4089" y="9758"/>
                </a:lnTo>
                <a:lnTo>
                  <a:pt x="4210" y="9734"/>
                </a:lnTo>
                <a:close/>
                <a:moveTo>
                  <a:pt x="15208" y="9612"/>
                </a:moveTo>
                <a:lnTo>
                  <a:pt x="15476" y="9637"/>
                </a:lnTo>
                <a:lnTo>
                  <a:pt x="15622" y="9685"/>
                </a:lnTo>
                <a:lnTo>
                  <a:pt x="15719" y="9734"/>
                </a:lnTo>
                <a:lnTo>
                  <a:pt x="15914" y="9880"/>
                </a:lnTo>
                <a:lnTo>
                  <a:pt x="16084" y="10050"/>
                </a:lnTo>
                <a:lnTo>
                  <a:pt x="16279" y="10220"/>
                </a:lnTo>
                <a:lnTo>
                  <a:pt x="16401" y="10342"/>
                </a:lnTo>
                <a:lnTo>
                  <a:pt x="16498" y="10464"/>
                </a:lnTo>
                <a:lnTo>
                  <a:pt x="16547" y="10585"/>
                </a:lnTo>
                <a:lnTo>
                  <a:pt x="16571" y="10731"/>
                </a:lnTo>
                <a:lnTo>
                  <a:pt x="16571" y="10877"/>
                </a:lnTo>
                <a:lnTo>
                  <a:pt x="16547" y="11023"/>
                </a:lnTo>
                <a:lnTo>
                  <a:pt x="16498" y="11169"/>
                </a:lnTo>
                <a:lnTo>
                  <a:pt x="16425" y="11315"/>
                </a:lnTo>
                <a:lnTo>
                  <a:pt x="16352" y="11437"/>
                </a:lnTo>
                <a:lnTo>
                  <a:pt x="16255" y="11534"/>
                </a:lnTo>
                <a:lnTo>
                  <a:pt x="16133" y="11632"/>
                </a:lnTo>
                <a:lnTo>
                  <a:pt x="16011" y="11705"/>
                </a:lnTo>
                <a:lnTo>
                  <a:pt x="15768" y="11826"/>
                </a:lnTo>
                <a:lnTo>
                  <a:pt x="15500" y="11899"/>
                </a:lnTo>
                <a:lnTo>
                  <a:pt x="15208" y="11948"/>
                </a:lnTo>
                <a:lnTo>
                  <a:pt x="14916" y="11972"/>
                </a:lnTo>
                <a:lnTo>
                  <a:pt x="14624" y="11972"/>
                </a:lnTo>
                <a:lnTo>
                  <a:pt x="14357" y="11924"/>
                </a:lnTo>
                <a:lnTo>
                  <a:pt x="14235" y="11875"/>
                </a:lnTo>
                <a:lnTo>
                  <a:pt x="14113" y="11802"/>
                </a:lnTo>
                <a:lnTo>
                  <a:pt x="14016" y="11729"/>
                </a:lnTo>
                <a:lnTo>
                  <a:pt x="13919" y="11632"/>
                </a:lnTo>
                <a:lnTo>
                  <a:pt x="13846" y="11534"/>
                </a:lnTo>
                <a:lnTo>
                  <a:pt x="13797" y="11413"/>
                </a:lnTo>
                <a:lnTo>
                  <a:pt x="13773" y="11267"/>
                </a:lnTo>
                <a:lnTo>
                  <a:pt x="13748" y="11096"/>
                </a:lnTo>
                <a:lnTo>
                  <a:pt x="13773" y="10902"/>
                </a:lnTo>
                <a:lnTo>
                  <a:pt x="13821" y="10707"/>
                </a:lnTo>
                <a:lnTo>
                  <a:pt x="13919" y="10537"/>
                </a:lnTo>
                <a:lnTo>
                  <a:pt x="14040" y="10391"/>
                </a:lnTo>
                <a:lnTo>
                  <a:pt x="14284" y="10074"/>
                </a:lnTo>
                <a:lnTo>
                  <a:pt x="14405" y="9928"/>
                </a:lnTo>
                <a:lnTo>
                  <a:pt x="14503" y="9758"/>
                </a:lnTo>
                <a:lnTo>
                  <a:pt x="14746" y="9685"/>
                </a:lnTo>
                <a:lnTo>
                  <a:pt x="14989" y="9637"/>
                </a:lnTo>
                <a:lnTo>
                  <a:pt x="15208" y="9612"/>
                </a:lnTo>
                <a:close/>
                <a:moveTo>
                  <a:pt x="4064" y="9247"/>
                </a:moveTo>
                <a:lnTo>
                  <a:pt x="3870" y="9296"/>
                </a:lnTo>
                <a:lnTo>
                  <a:pt x="3675" y="9345"/>
                </a:lnTo>
                <a:lnTo>
                  <a:pt x="3626" y="9393"/>
                </a:lnTo>
                <a:lnTo>
                  <a:pt x="3578" y="9418"/>
                </a:lnTo>
                <a:lnTo>
                  <a:pt x="3334" y="9491"/>
                </a:lnTo>
                <a:lnTo>
                  <a:pt x="3091" y="9612"/>
                </a:lnTo>
                <a:lnTo>
                  <a:pt x="2848" y="9758"/>
                </a:lnTo>
                <a:lnTo>
                  <a:pt x="2653" y="9928"/>
                </a:lnTo>
                <a:lnTo>
                  <a:pt x="2458" y="10123"/>
                </a:lnTo>
                <a:lnTo>
                  <a:pt x="2337" y="10342"/>
                </a:lnTo>
                <a:lnTo>
                  <a:pt x="2239" y="10585"/>
                </a:lnTo>
                <a:lnTo>
                  <a:pt x="2215" y="10707"/>
                </a:lnTo>
                <a:lnTo>
                  <a:pt x="2215" y="10829"/>
                </a:lnTo>
                <a:lnTo>
                  <a:pt x="2239" y="11023"/>
                </a:lnTo>
                <a:lnTo>
                  <a:pt x="2264" y="11218"/>
                </a:lnTo>
                <a:lnTo>
                  <a:pt x="2337" y="11388"/>
                </a:lnTo>
                <a:lnTo>
                  <a:pt x="2434" y="11559"/>
                </a:lnTo>
                <a:lnTo>
                  <a:pt x="2531" y="11705"/>
                </a:lnTo>
                <a:lnTo>
                  <a:pt x="2653" y="11826"/>
                </a:lnTo>
                <a:lnTo>
                  <a:pt x="2775" y="11948"/>
                </a:lnTo>
                <a:lnTo>
                  <a:pt x="2945" y="12045"/>
                </a:lnTo>
                <a:lnTo>
                  <a:pt x="3091" y="12118"/>
                </a:lnTo>
                <a:lnTo>
                  <a:pt x="3261" y="12216"/>
                </a:lnTo>
                <a:lnTo>
                  <a:pt x="3626" y="12313"/>
                </a:lnTo>
                <a:lnTo>
                  <a:pt x="4016" y="12386"/>
                </a:lnTo>
                <a:lnTo>
                  <a:pt x="4381" y="12435"/>
                </a:lnTo>
                <a:lnTo>
                  <a:pt x="4575" y="12435"/>
                </a:lnTo>
                <a:lnTo>
                  <a:pt x="4746" y="12410"/>
                </a:lnTo>
                <a:lnTo>
                  <a:pt x="4916" y="12386"/>
                </a:lnTo>
                <a:lnTo>
                  <a:pt x="5086" y="12337"/>
                </a:lnTo>
                <a:lnTo>
                  <a:pt x="5232" y="12264"/>
                </a:lnTo>
                <a:lnTo>
                  <a:pt x="5378" y="12191"/>
                </a:lnTo>
                <a:lnTo>
                  <a:pt x="5500" y="12118"/>
                </a:lnTo>
                <a:lnTo>
                  <a:pt x="5622" y="11997"/>
                </a:lnTo>
                <a:lnTo>
                  <a:pt x="5719" y="11875"/>
                </a:lnTo>
                <a:lnTo>
                  <a:pt x="5816" y="11753"/>
                </a:lnTo>
                <a:lnTo>
                  <a:pt x="5889" y="11607"/>
                </a:lnTo>
                <a:lnTo>
                  <a:pt x="5938" y="11461"/>
                </a:lnTo>
                <a:lnTo>
                  <a:pt x="5986" y="11315"/>
                </a:lnTo>
                <a:lnTo>
                  <a:pt x="5986" y="11145"/>
                </a:lnTo>
                <a:lnTo>
                  <a:pt x="5986" y="10950"/>
                </a:lnTo>
                <a:lnTo>
                  <a:pt x="5962" y="10780"/>
                </a:lnTo>
                <a:lnTo>
                  <a:pt x="5913" y="10585"/>
                </a:lnTo>
                <a:lnTo>
                  <a:pt x="5865" y="10415"/>
                </a:lnTo>
                <a:lnTo>
                  <a:pt x="5768" y="10245"/>
                </a:lnTo>
                <a:lnTo>
                  <a:pt x="5670" y="10074"/>
                </a:lnTo>
                <a:lnTo>
                  <a:pt x="5549" y="9928"/>
                </a:lnTo>
                <a:lnTo>
                  <a:pt x="5427" y="9783"/>
                </a:lnTo>
                <a:lnTo>
                  <a:pt x="5281" y="9661"/>
                </a:lnTo>
                <a:lnTo>
                  <a:pt x="5111" y="9539"/>
                </a:lnTo>
                <a:lnTo>
                  <a:pt x="4965" y="9442"/>
                </a:lnTo>
                <a:lnTo>
                  <a:pt x="4794" y="9369"/>
                </a:lnTo>
                <a:lnTo>
                  <a:pt x="4600" y="9296"/>
                </a:lnTo>
                <a:lnTo>
                  <a:pt x="4429" y="9272"/>
                </a:lnTo>
                <a:lnTo>
                  <a:pt x="4235" y="9247"/>
                </a:lnTo>
                <a:close/>
                <a:moveTo>
                  <a:pt x="14916" y="9150"/>
                </a:moveTo>
                <a:lnTo>
                  <a:pt x="14746" y="9199"/>
                </a:lnTo>
                <a:lnTo>
                  <a:pt x="14576" y="9247"/>
                </a:lnTo>
                <a:lnTo>
                  <a:pt x="14405" y="9320"/>
                </a:lnTo>
                <a:lnTo>
                  <a:pt x="14259" y="9418"/>
                </a:lnTo>
                <a:lnTo>
                  <a:pt x="14113" y="9539"/>
                </a:lnTo>
                <a:lnTo>
                  <a:pt x="14065" y="9612"/>
                </a:lnTo>
                <a:lnTo>
                  <a:pt x="14065" y="9710"/>
                </a:lnTo>
                <a:lnTo>
                  <a:pt x="13846" y="9904"/>
                </a:lnTo>
                <a:lnTo>
                  <a:pt x="13676" y="10123"/>
                </a:lnTo>
                <a:lnTo>
                  <a:pt x="13505" y="10366"/>
                </a:lnTo>
                <a:lnTo>
                  <a:pt x="13408" y="10634"/>
                </a:lnTo>
                <a:lnTo>
                  <a:pt x="13335" y="10926"/>
                </a:lnTo>
                <a:lnTo>
                  <a:pt x="13311" y="11194"/>
                </a:lnTo>
                <a:lnTo>
                  <a:pt x="13335" y="11461"/>
                </a:lnTo>
                <a:lnTo>
                  <a:pt x="13359" y="11583"/>
                </a:lnTo>
                <a:lnTo>
                  <a:pt x="13408" y="11705"/>
                </a:lnTo>
                <a:lnTo>
                  <a:pt x="13505" y="11875"/>
                </a:lnTo>
                <a:lnTo>
                  <a:pt x="13627" y="12021"/>
                </a:lnTo>
                <a:lnTo>
                  <a:pt x="13773" y="12143"/>
                </a:lnTo>
                <a:lnTo>
                  <a:pt x="13919" y="12240"/>
                </a:lnTo>
                <a:lnTo>
                  <a:pt x="14089" y="12337"/>
                </a:lnTo>
                <a:lnTo>
                  <a:pt x="14259" y="12386"/>
                </a:lnTo>
                <a:lnTo>
                  <a:pt x="14454" y="12410"/>
                </a:lnTo>
                <a:lnTo>
                  <a:pt x="14649" y="12435"/>
                </a:lnTo>
                <a:lnTo>
                  <a:pt x="14843" y="12459"/>
                </a:lnTo>
                <a:lnTo>
                  <a:pt x="15038" y="12435"/>
                </a:lnTo>
                <a:lnTo>
                  <a:pt x="15452" y="12386"/>
                </a:lnTo>
                <a:lnTo>
                  <a:pt x="15817" y="12289"/>
                </a:lnTo>
                <a:lnTo>
                  <a:pt x="16157" y="12143"/>
                </a:lnTo>
                <a:lnTo>
                  <a:pt x="16303" y="12070"/>
                </a:lnTo>
                <a:lnTo>
                  <a:pt x="16449" y="11972"/>
                </a:lnTo>
                <a:lnTo>
                  <a:pt x="16571" y="11875"/>
                </a:lnTo>
                <a:lnTo>
                  <a:pt x="16693" y="11753"/>
                </a:lnTo>
                <a:lnTo>
                  <a:pt x="16790" y="11607"/>
                </a:lnTo>
                <a:lnTo>
                  <a:pt x="16887" y="11461"/>
                </a:lnTo>
                <a:lnTo>
                  <a:pt x="16936" y="11315"/>
                </a:lnTo>
                <a:lnTo>
                  <a:pt x="16985" y="11169"/>
                </a:lnTo>
                <a:lnTo>
                  <a:pt x="17033" y="10999"/>
                </a:lnTo>
                <a:lnTo>
                  <a:pt x="17033" y="10853"/>
                </a:lnTo>
                <a:lnTo>
                  <a:pt x="17033" y="10683"/>
                </a:lnTo>
                <a:lnTo>
                  <a:pt x="17009" y="10512"/>
                </a:lnTo>
                <a:lnTo>
                  <a:pt x="16936" y="10366"/>
                </a:lnTo>
                <a:lnTo>
                  <a:pt x="16863" y="10220"/>
                </a:lnTo>
                <a:lnTo>
                  <a:pt x="16790" y="10074"/>
                </a:lnTo>
                <a:lnTo>
                  <a:pt x="16668" y="9953"/>
                </a:lnTo>
                <a:lnTo>
                  <a:pt x="16401" y="9685"/>
                </a:lnTo>
                <a:lnTo>
                  <a:pt x="16109" y="9466"/>
                </a:lnTo>
                <a:lnTo>
                  <a:pt x="15963" y="9369"/>
                </a:lnTo>
                <a:lnTo>
                  <a:pt x="15817" y="9296"/>
                </a:lnTo>
                <a:lnTo>
                  <a:pt x="15646" y="9223"/>
                </a:lnTo>
                <a:lnTo>
                  <a:pt x="15452" y="9174"/>
                </a:lnTo>
                <a:lnTo>
                  <a:pt x="15281" y="9150"/>
                </a:lnTo>
                <a:close/>
                <a:moveTo>
                  <a:pt x="12337" y="561"/>
                </a:moveTo>
                <a:lnTo>
                  <a:pt x="12751" y="585"/>
                </a:lnTo>
                <a:lnTo>
                  <a:pt x="13213" y="658"/>
                </a:lnTo>
                <a:lnTo>
                  <a:pt x="13676" y="780"/>
                </a:lnTo>
                <a:lnTo>
                  <a:pt x="14113" y="974"/>
                </a:lnTo>
                <a:lnTo>
                  <a:pt x="14527" y="1193"/>
                </a:lnTo>
                <a:lnTo>
                  <a:pt x="14478" y="1218"/>
                </a:lnTo>
                <a:lnTo>
                  <a:pt x="14211" y="1315"/>
                </a:lnTo>
                <a:lnTo>
                  <a:pt x="14089" y="1412"/>
                </a:lnTo>
                <a:lnTo>
                  <a:pt x="13992" y="1534"/>
                </a:lnTo>
                <a:lnTo>
                  <a:pt x="13967" y="1558"/>
                </a:lnTo>
                <a:lnTo>
                  <a:pt x="13992" y="1607"/>
                </a:lnTo>
                <a:lnTo>
                  <a:pt x="14016" y="1631"/>
                </a:lnTo>
                <a:lnTo>
                  <a:pt x="14211" y="1631"/>
                </a:lnTo>
                <a:lnTo>
                  <a:pt x="14357" y="1583"/>
                </a:lnTo>
                <a:lnTo>
                  <a:pt x="14649" y="1461"/>
                </a:lnTo>
                <a:lnTo>
                  <a:pt x="14819" y="1412"/>
                </a:lnTo>
                <a:lnTo>
                  <a:pt x="15014" y="1558"/>
                </a:lnTo>
                <a:lnTo>
                  <a:pt x="15184" y="1729"/>
                </a:lnTo>
                <a:lnTo>
                  <a:pt x="14892" y="1850"/>
                </a:lnTo>
                <a:lnTo>
                  <a:pt x="14527" y="1996"/>
                </a:lnTo>
                <a:lnTo>
                  <a:pt x="14454" y="1972"/>
                </a:lnTo>
                <a:lnTo>
                  <a:pt x="14381" y="2020"/>
                </a:lnTo>
                <a:lnTo>
                  <a:pt x="14138" y="1923"/>
                </a:lnTo>
                <a:lnTo>
                  <a:pt x="13894" y="1826"/>
                </a:lnTo>
                <a:lnTo>
                  <a:pt x="13651" y="1777"/>
                </a:lnTo>
                <a:lnTo>
                  <a:pt x="13384" y="1729"/>
                </a:lnTo>
                <a:lnTo>
                  <a:pt x="12848" y="1656"/>
                </a:lnTo>
                <a:lnTo>
                  <a:pt x="12337" y="1583"/>
                </a:lnTo>
                <a:lnTo>
                  <a:pt x="11753" y="1510"/>
                </a:lnTo>
                <a:lnTo>
                  <a:pt x="11145" y="1461"/>
                </a:lnTo>
                <a:lnTo>
                  <a:pt x="10537" y="1437"/>
                </a:lnTo>
                <a:lnTo>
                  <a:pt x="9928" y="1412"/>
                </a:lnTo>
                <a:lnTo>
                  <a:pt x="9296" y="1412"/>
                </a:lnTo>
                <a:lnTo>
                  <a:pt x="8663" y="1437"/>
                </a:lnTo>
                <a:lnTo>
                  <a:pt x="8055" y="1485"/>
                </a:lnTo>
                <a:lnTo>
                  <a:pt x="7422" y="1534"/>
                </a:lnTo>
                <a:lnTo>
                  <a:pt x="6814" y="1631"/>
                </a:lnTo>
                <a:lnTo>
                  <a:pt x="6205" y="1729"/>
                </a:lnTo>
                <a:lnTo>
                  <a:pt x="5597" y="1874"/>
                </a:lnTo>
                <a:lnTo>
                  <a:pt x="4989" y="2020"/>
                </a:lnTo>
                <a:lnTo>
                  <a:pt x="4916" y="2069"/>
                </a:lnTo>
                <a:lnTo>
                  <a:pt x="4867" y="2118"/>
                </a:lnTo>
                <a:lnTo>
                  <a:pt x="4819" y="2166"/>
                </a:lnTo>
                <a:lnTo>
                  <a:pt x="4819" y="2239"/>
                </a:lnTo>
                <a:lnTo>
                  <a:pt x="4648" y="2410"/>
                </a:lnTo>
                <a:lnTo>
                  <a:pt x="4527" y="2580"/>
                </a:lnTo>
                <a:lnTo>
                  <a:pt x="4405" y="2799"/>
                </a:lnTo>
                <a:lnTo>
                  <a:pt x="4308" y="2994"/>
                </a:lnTo>
                <a:lnTo>
                  <a:pt x="4162" y="3456"/>
                </a:lnTo>
                <a:lnTo>
                  <a:pt x="4016" y="3870"/>
                </a:lnTo>
                <a:lnTo>
                  <a:pt x="3821" y="4478"/>
                </a:lnTo>
                <a:lnTo>
                  <a:pt x="3651" y="5086"/>
                </a:lnTo>
                <a:lnTo>
                  <a:pt x="3505" y="5695"/>
                </a:lnTo>
                <a:lnTo>
                  <a:pt x="3383" y="6303"/>
                </a:lnTo>
                <a:lnTo>
                  <a:pt x="3383" y="6376"/>
                </a:lnTo>
                <a:lnTo>
                  <a:pt x="3383" y="6425"/>
                </a:lnTo>
                <a:lnTo>
                  <a:pt x="3432" y="6522"/>
                </a:lnTo>
                <a:lnTo>
                  <a:pt x="3432" y="6595"/>
                </a:lnTo>
                <a:lnTo>
                  <a:pt x="3480" y="6644"/>
                </a:lnTo>
                <a:lnTo>
                  <a:pt x="3772" y="6863"/>
                </a:lnTo>
                <a:lnTo>
                  <a:pt x="4089" y="7057"/>
                </a:lnTo>
                <a:lnTo>
                  <a:pt x="4454" y="7203"/>
                </a:lnTo>
                <a:lnTo>
                  <a:pt x="4819" y="7349"/>
                </a:lnTo>
                <a:lnTo>
                  <a:pt x="5184" y="7471"/>
                </a:lnTo>
                <a:lnTo>
                  <a:pt x="5549" y="7568"/>
                </a:lnTo>
                <a:lnTo>
                  <a:pt x="6278" y="7763"/>
                </a:lnTo>
                <a:lnTo>
                  <a:pt x="7057" y="7933"/>
                </a:lnTo>
                <a:lnTo>
                  <a:pt x="7836" y="8031"/>
                </a:lnTo>
                <a:lnTo>
                  <a:pt x="8614" y="8104"/>
                </a:lnTo>
                <a:lnTo>
                  <a:pt x="9417" y="8128"/>
                </a:lnTo>
                <a:lnTo>
                  <a:pt x="10196" y="8128"/>
                </a:lnTo>
                <a:lnTo>
                  <a:pt x="10999" y="8055"/>
                </a:lnTo>
                <a:lnTo>
                  <a:pt x="11778" y="7933"/>
                </a:lnTo>
                <a:lnTo>
                  <a:pt x="12556" y="7787"/>
                </a:lnTo>
                <a:lnTo>
                  <a:pt x="12970" y="7714"/>
                </a:lnTo>
                <a:lnTo>
                  <a:pt x="13359" y="7593"/>
                </a:lnTo>
                <a:lnTo>
                  <a:pt x="14138" y="7349"/>
                </a:lnTo>
                <a:lnTo>
                  <a:pt x="14795" y="7106"/>
                </a:lnTo>
                <a:lnTo>
                  <a:pt x="15135" y="6984"/>
                </a:lnTo>
                <a:lnTo>
                  <a:pt x="15452" y="6814"/>
                </a:lnTo>
                <a:lnTo>
                  <a:pt x="15695" y="6814"/>
                </a:lnTo>
                <a:lnTo>
                  <a:pt x="15914" y="6765"/>
                </a:lnTo>
                <a:lnTo>
                  <a:pt x="16133" y="6668"/>
                </a:lnTo>
                <a:lnTo>
                  <a:pt x="16352" y="6595"/>
                </a:lnTo>
                <a:lnTo>
                  <a:pt x="16766" y="6425"/>
                </a:lnTo>
                <a:lnTo>
                  <a:pt x="16960" y="6327"/>
                </a:lnTo>
                <a:lnTo>
                  <a:pt x="17131" y="6206"/>
                </a:lnTo>
                <a:lnTo>
                  <a:pt x="17301" y="6619"/>
                </a:lnTo>
                <a:lnTo>
                  <a:pt x="17082" y="6692"/>
                </a:lnTo>
                <a:lnTo>
                  <a:pt x="16863" y="6790"/>
                </a:lnTo>
                <a:lnTo>
                  <a:pt x="16425" y="6984"/>
                </a:lnTo>
                <a:lnTo>
                  <a:pt x="15719" y="7252"/>
                </a:lnTo>
                <a:lnTo>
                  <a:pt x="15354" y="7422"/>
                </a:lnTo>
                <a:lnTo>
                  <a:pt x="15038" y="7593"/>
                </a:lnTo>
                <a:lnTo>
                  <a:pt x="15014" y="7617"/>
                </a:lnTo>
                <a:lnTo>
                  <a:pt x="15014" y="7666"/>
                </a:lnTo>
                <a:lnTo>
                  <a:pt x="15014" y="7690"/>
                </a:lnTo>
                <a:lnTo>
                  <a:pt x="15062" y="7690"/>
                </a:lnTo>
                <a:lnTo>
                  <a:pt x="15427" y="7641"/>
                </a:lnTo>
                <a:lnTo>
                  <a:pt x="15792" y="7544"/>
                </a:lnTo>
                <a:lnTo>
                  <a:pt x="16157" y="7422"/>
                </a:lnTo>
                <a:lnTo>
                  <a:pt x="16498" y="7301"/>
                </a:lnTo>
                <a:lnTo>
                  <a:pt x="16960" y="7130"/>
                </a:lnTo>
                <a:lnTo>
                  <a:pt x="17204" y="7033"/>
                </a:lnTo>
                <a:lnTo>
                  <a:pt x="17423" y="6911"/>
                </a:lnTo>
                <a:lnTo>
                  <a:pt x="17569" y="7252"/>
                </a:lnTo>
                <a:lnTo>
                  <a:pt x="17325" y="7276"/>
                </a:lnTo>
                <a:lnTo>
                  <a:pt x="17082" y="7349"/>
                </a:lnTo>
                <a:lnTo>
                  <a:pt x="16595" y="7520"/>
                </a:lnTo>
                <a:lnTo>
                  <a:pt x="16084" y="7690"/>
                </a:lnTo>
                <a:lnTo>
                  <a:pt x="15841" y="7812"/>
                </a:lnTo>
                <a:lnTo>
                  <a:pt x="15719" y="7885"/>
                </a:lnTo>
                <a:lnTo>
                  <a:pt x="15622" y="7958"/>
                </a:lnTo>
                <a:lnTo>
                  <a:pt x="15622" y="7982"/>
                </a:lnTo>
                <a:lnTo>
                  <a:pt x="15622" y="8006"/>
                </a:lnTo>
                <a:lnTo>
                  <a:pt x="15768" y="8031"/>
                </a:lnTo>
                <a:lnTo>
                  <a:pt x="15890" y="8031"/>
                </a:lnTo>
                <a:lnTo>
                  <a:pt x="16182" y="8006"/>
                </a:lnTo>
                <a:lnTo>
                  <a:pt x="16449" y="7933"/>
                </a:lnTo>
                <a:lnTo>
                  <a:pt x="16693" y="7860"/>
                </a:lnTo>
                <a:lnTo>
                  <a:pt x="16960" y="7787"/>
                </a:lnTo>
                <a:lnTo>
                  <a:pt x="17204" y="7690"/>
                </a:lnTo>
                <a:lnTo>
                  <a:pt x="17447" y="7568"/>
                </a:lnTo>
                <a:lnTo>
                  <a:pt x="17642" y="7422"/>
                </a:lnTo>
                <a:lnTo>
                  <a:pt x="17666" y="7471"/>
                </a:lnTo>
                <a:lnTo>
                  <a:pt x="17715" y="7544"/>
                </a:lnTo>
                <a:lnTo>
                  <a:pt x="17788" y="7568"/>
                </a:lnTo>
                <a:lnTo>
                  <a:pt x="17812" y="7763"/>
                </a:lnTo>
                <a:lnTo>
                  <a:pt x="17836" y="7958"/>
                </a:lnTo>
                <a:lnTo>
                  <a:pt x="17934" y="8347"/>
                </a:lnTo>
                <a:lnTo>
                  <a:pt x="17763" y="8396"/>
                </a:lnTo>
                <a:lnTo>
                  <a:pt x="17593" y="8444"/>
                </a:lnTo>
                <a:lnTo>
                  <a:pt x="17252" y="8590"/>
                </a:lnTo>
                <a:lnTo>
                  <a:pt x="16790" y="8761"/>
                </a:lnTo>
                <a:lnTo>
                  <a:pt x="16547" y="8834"/>
                </a:lnTo>
                <a:lnTo>
                  <a:pt x="16328" y="8955"/>
                </a:lnTo>
                <a:lnTo>
                  <a:pt x="16303" y="8955"/>
                </a:lnTo>
                <a:lnTo>
                  <a:pt x="16303" y="8980"/>
                </a:lnTo>
                <a:lnTo>
                  <a:pt x="16328" y="9004"/>
                </a:lnTo>
                <a:lnTo>
                  <a:pt x="16328" y="9028"/>
                </a:lnTo>
                <a:lnTo>
                  <a:pt x="16595" y="9028"/>
                </a:lnTo>
                <a:lnTo>
                  <a:pt x="16839" y="9004"/>
                </a:lnTo>
                <a:lnTo>
                  <a:pt x="17106" y="8955"/>
                </a:lnTo>
                <a:lnTo>
                  <a:pt x="17350" y="8882"/>
                </a:lnTo>
                <a:lnTo>
                  <a:pt x="17666" y="8785"/>
                </a:lnTo>
                <a:lnTo>
                  <a:pt x="17836" y="8712"/>
                </a:lnTo>
                <a:lnTo>
                  <a:pt x="18007" y="8639"/>
                </a:lnTo>
                <a:lnTo>
                  <a:pt x="18031" y="8809"/>
                </a:lnTo>
                <a:lnTo>
                  <a:pt x="17812" y="8907"/>
                </a:lnTo>
                <a:lnTo>
                  <a:pt x="17617" y="9004"/>
                </a:lnTo>
                <a:lnTo>
                  <a:pt x="17398" y="9077"/>
                </a:lnTo>
                <a:lnTo>
                  <a:pt x="17155" y="9174"/>
                </a:lnTo>
                <a:lnTo>
                  <a:pt x="16936" y="9247"/>
                </a:lnTo>
                <a:lnTo>
                  <a:pt x="16741" y="9369"/>
                </a:lnTo>
                <a:lnTo>
                  <a:pt x="16717" y="9418"/>
                </a:lnTo>
                <a:lnTo>
                  <a:pt x="16717" y="9466"/>
                </a:lnTo>
                <a:lnTo>
                  <a:pt x="16741" y="9515"/>
                </a:lnTo>
                <a:lnTo>
                  <a:pt x="16790" y="9539"/>
                </a:lnTo>
                <a:lnTo>
                  <a:pt x="16887" y="9564"/>
                </a:lnTo>
                <a:lnTo>
                  <a:pt x="17228" y="9564"/>
                </a:lnTo>
                <a:lnTo>
                  <a:pt x="17471" y="9491"/>
                </a:lnTo>
                <a:lnTo>
                  <a:pt x="17690" y="9442"/>
                </a:lnTo>
                <a:lnTo>
                  <a:pt x="17885" y="9369"/>
                </a:lnTo>
                <a:lnTo>
                  <a:pt x="18080" y="9272"/>
                </a:lnTo>
                <a:lnTo>
                  <a:pt x="18128" y="9564"/>
                </a:lnTo>
                <a:lnTo>
                  <a:pt x="17958" y="9612"/>
                </a:lnTo>
                <a:lnTo>
                  <a:pt x="17812" y="9661"/>
                </a:lnTo>
                <a:lnTo>
                  <a:pt x="17301" y="9880"/>
                </a:lnTo>
                <a:lnTo>
                  <a:pt x="17228" y="9928"/>
                </a:lnTo>
                <a:lnTo>
                  <a:pt x="17155" y="10001"/>
                </a:lnTo>
                <a:lnTo>
                  <a:pt x="17106" y="10074"/>
                </a:lnTo>
                <a:lnTo>
                  <a:pt x="17033" y="10147"/>
                </a:lnTo>
                <a:lnTo>
                  <a:pt x="17009" y="10172"/>
                </a:lnTo>
                <a:lnTo>
                  <a:pt x="17033" y="10172"/>
                </a:lnTo>
                <a:lnTo>
                  <a:pt x="17106" y="10196"/>
                </a:lnTo>
                <a:lnTo>
                  <a:pt x="17204" y="10220"/>
                </a:lnTo>
                <a:lnTo>
                  <a:pt x="17277" y="10245"/>
                </a:lnTo>
                <a:lnTo>
                  <a:pt x="17471" y="10245"/>
                </a:lnTo>
                <a:lnTo>
                  <a:pt x="17593" y="10196"/>
                </a:lnTo>
                <a:lnTo>
                  <a:pt x="17812" y="10123"/>
                </a:lnTo>
                <a:lnTo>
                  <a:pt x="17982" y="10074"/>
                </a:lnTo>
                <a:lnTo>
                  <a:pt x="18153" y="9977"/>
                </a:lnTo>
                <a:lnTo>
                  <a:pt x="18153" y="10220"/>
                </a:lnTo>
                <a:lnTo>
                  <a:pt x="18031" y="10269"/>
                </a:lnTo>
                <a:lnTo>
                  <a:pt x="17909" y="10318"/>
                </a:lnTo>
                <a:lnTo>
                  <a:pt x="17690" y="10415"/>
                </a:lnTo>
                <a:lnTo>
                  <a:pt x="17471" y="10512"/>
                </a:lnTo>
                <a:lnTo>
                  <a:pt x="17301" y="10634"/>
                </a:lnTo>
                <a:lnTo>
                  <a:pt x="17204" y="10731"/>
                </a:lnTo>
                <a:lnTo>
                  <a:pt x="17131" y="10829"/>
                </a:lnTo>
                <a:lnTo>
                  <a:pt x="17131" y="10853"/>
                </a:lnTo>
                <a:lnTo>
                  <a:pt x="17155" y="10902"/>
                </a:lnTo>
                <a:lnTo>
                  <a:pt x="17374" y="10902"/>
                </a:lnTo>
                <a:lnTo>
                  <a:pt x="17593" y="10877"/>
                </a:lnTo>
                <a:lnTo>
                  <a:pt x="17788" y="10804"/>
                </a:lnTo>
                <a:lnTo>
                  <a:pt x="17982" y="10731"/>
                </a:lnTo>
                <a:lnTo>
                  <a:pt x="18153" y="10683"/>
                </a:lnTo>
                <a:lnTo>
                  <a:pt x="18128" y="11169"/>
                </a:lnTo>
                <a:lnTo>
                  <a:pt x="17861" y="11267"/>
                </a:lnTo>
                <a:lnTo>
                  <a:pt x="17617" y="11364"/>
                </a:lnTo>
                <a:lnTo>
                  <a:pt x="17447" y="11413"/>
                </a:lnTo>
                <a:lnTo>
                  <a:pt x="17277" y="11461"/>
                </a:lnTo>
                <a:lnTo>
                  <a:pt x="17106" y="11510"/>
                </a:lnTo>
                <a:lnTo>
                  <a:pt x="16960" y="11607"/>
                </a:lnTo>
                <a:lnTo>
                  <a:pt x="16936" y="11632"/>
                </a:lnTo>
                <a:lnTo>
                  <a:pt x="16936" y="11680"/>
                </a:lnTo>
                <a:lnTo>
                  <a:pt x="16960" y="11729"/>
                </a:lnTo>
                <a:lnTo>
                  <a:pt x="16985" y="11753"/>
                </a:lnTo>
                <a:lnTo>
                  <a:pt x="17106" y="11802"/>
                </a:lnTo>
                <a:lnTo>
                  <a:pt x="17228" y="11826"/>
                </a:lnTo>
                <a:lnTo>
                  <a:pt x="17374" y="11826"/>
                </a:lnTo>
                <a:lnTo>
                  <a:pt x="17544" y="11778"/>
                </a:lnTo>
                <a:lnTo>
                  <a:pt x="17690" y="11753"/>
                </a:lnTo>
                <a:lnTo>
                  <a:pt x="17836" y="11680"/>
                </a:lnTo>
                <a:lnTo>
                  <a:pt x="17982" y="11607"/>
                </a:lnTo>
                <a:lnTo>
                  <a:pt x="18104" y="11510"/>
                </a:lnTo>
                <a:lnTo>
                  <a:pt x="18080" y="11656"/>
                </a:lnTo>
                <a:lnTo>
                  <a:pt x="17934" y="11705"/>
                </a:lnTo>
                <a:lnTo>
                  <a:pt x="17763" y="11753"/>
                </a:lnTo>
                <a:lnTo>
                  <a:pt x="17471" y="11899"/>
                </a:lnTo>
                <a:lnTo>
                  <a:pt x="17301" y="11948"/>
                </a:lnTo>
                <a:lnTo>
                  <a:pt x="17106" y="11972"/>
                </a:lnTo>
                <a:lnTo>
                  <a:pt x="16936" y="12021"/>
                </a:lnTo>
                <a:lnTo>
                  <a:pt x="16839" y="12045"/>
                </a:lnTo>
                <a:lnTo>
                  <a:pt x="16766" y="12094"/>
                </a:lnTo>
                <a:lnTo>
                  <a:pt x="16741" y="12143"/>
                </a:lnTo>
                <a:lnTo>
                  <a:pt x="16741" y="12167"/>
                </a:lnTo>
                <a:lnTo>
                  <a:pt x="16766" y="12240"/>
                </a:lnTo>
                <a:lnTo>
                  <a:pt x="16863" y="12289"/>
                </a:lnTo>
                <a:lnTo>
                  <a:pt x="16960" y="12337"/>
                </a:lnTo>
                <a:lnTo>
                  <a:pt x="17058" y="12362"/>
                </a:lnTo>
                <a:lnTo>
                  <a:pt x="17155" y="12362"/>
                </a:lnTo>
                <a:lnTo>
                  <a:pt x="17374" y="12313"/>
                </a:lnTo>
                <a:lnTo>
                  <a:pt x="17569" y="12289"/>
                </a:lnTo>
                <a:lnTo>
                  <a:pt x="17812" y="12216"/>
                </a:lnTo>
                <a:lnTo>
                  <a:pt x="18007" y="12094"/>
                </a:lnTo>
                <a:lnTo>
                  <a:pt x="17934" y="12435"/>
                </a:lnTo>
                <a:lnTo>
                  <a:pt x="17788" y="12459"/>
                </a:lnTo>
                <a:lnTo>
                  <a:pt x="17642" y="12508"/>
                </a:lnTo>
                <a:lnTo>
                  <a:pt x="17325" y="12629"/>
                </a:lnTo>
                <a:lnTo>
                  <a:pt x="16839" y="12751"/>
                </a:lnTo>
                <a:lnTo>
                  <a:pt x="16328" y="12897"/>
                </a:lnTo>
                <a:lnTo>
                  <a:pt x="16303" y="12897"/>
                </a:lnTo>
                <a:lnTo>
                  <a:pt x="16303" y="12946"/>
                </a:lnTo>
                <a:lnTo>
                  <a:pt x="16303" y="12970"/>
                </a:lnTo>
                <a:lnTo>
                  <a:pt x="16328" y="12970"/>
                </a:lnTo>
                <a:lnTo>
                  <a:pt x="16571" y="13019"/>
                </a:lnTo>
                <a:lnTo>
                  <a:pt x="16814" y="13019"/>
                </a:lnTo>
                <a:lnTo>
                  <a:pt x="17058" y="12994"/>
                </a:lnTo>
                <a:lnTo>
                  <a:pt x="17277" y="12946"/>
                </a:lnTo>
                <a:lnTo>
                  <a:pt x="17569" y="12897"/>
                </a:lnTo>
                <a:lnTo>
                  <a:pt x="17861" y="12824"/>
                </a:lnTo>
                <a:lnTo>
                  <a:pt x="17739" y="13286"/>
                </a:lnTo>
                <a:lnTo>
                  <a:pt x="15671" y="13286"/>
                </a:lnTo>
                <a:lnTo>
                  <a:pt x="13627" y="13311"/>
                </a:lnTo>
                <a:lnTo>
                  <a:pt x="9515" y="13359"/>
                </a:lnTo>
                <a:lnTo>
                  <a:pt x="5232" y="13408"/>
                </a:lnTo>
                <a:lnTo>
                  <a:pt x="3115" y="13432"/>
                </a:lnTo>
                <a:lnTo>
                  <a:pt x="1509" y="13432"/>
                </a:lnTo>
                <a:lnTo>
                  <a:pt x="1388" y="12654"/>
                </a:lnTo>
                <a:lnTo>
                  <a:pt x="1290" y="11851"/>
                </a:lnTo>
                <a:lnTo>
                  <a:pt x="1266" y="11048"/>
                </a:lnTo>
                <a:lnTo>
                  <a:pt x="1266" y="10245"/>
                </a:lnTo>
                <a:lnTo>
                  <a:pt x="1290" y="9442"/>
                </a:lnTo>
                <a:lnTo>
                  <a:pt x="1363" y="8615"/>
                </a:lnTo>
                <a:lnTo>
                  <a:pt x="1436" y="8152"/>
                </a:lnTo>
                <a:lnTo>
                  <a:pt x="1485" y="7690"/>
                </a:lnTo>
                <a:lnTo>
                  <a:pt x="1777" y="6936"/>
                </a:lnTo>
                <a:lnTo>
                  <a:pt x="2385" y="5305"/>
                </a:lnTo>
                <a:lnTo>
                  <a:pt x="2653" y="4575"/>
                </a:lnTo>
                <a:lnTo>
                  <a:pt x="2921" y="3821"/>
                </a:lnTo>
                <a:lnTo>
                  <a:pt x="3067" y="3456"/>
                </a:lnTo>
                <a:lnTo>
                  <a:pt x="3237" y="3091"/>
                </a:lnTo>
                <a:lnTo>
                  <a:pt x="3407" y="2750"/>
                </a:lnTo>
                <a:lnTo>
                  <a:pt x="3602" y="2410"/>
                </a:lnTo>
                <a:lnTo>
                  <a:pt x="3748" y="2215"/>
                </a:lnTo>
                <a:lnTo>
                  <a:pt x="3894" y="2045"/>
                </a:lnTo>
                <a:lnTo>
                  <a:pt x="4064" y="1899"/>
                </a:lnTo>
                <a:lnTo>
                  <a:pt x="4283" y="1753"/>
                </a:lnTo>
                <a:lnTo>
                  <a:pt x="4502" y="1607"/>
                </a:lnTo>
                <a:lnTo>
                  <a:pt x="4721" y="1485"/>
                </a:lnTo>
                <a:lnTo>
                  <a:pt x="4989" y="1388"/>
                </a:lnTo>
                <a:lnTo>
                  <a:pt x="5232" y="1291"/>
                </a:lnTo>
                <a:lnTo>
                  <a:pt x="5816" y="1096"/>
                </a:lnTo>
                <a:lnTo>
                  <a:pt x="6400" y="950"/>
                </a:lnTo>
                <a:lnTo>
                  <a:pt x="7033" y="853"/>
                </a:lnTo>
                <a:lnTo>
                  <a:pt x="7641" y="755"/>
                </a:lnTo>
                <a:lnTo>
                  <a:pt x="8249" y="707"/>
                </a:lnTo>
                <a:lnTo>
                  <a:pt x="8858" y="658"/>
                </a:lnTo>
                <a:lnTo>
                  <a:pt x="9904" y="609"/>
                </a:lnTo>
                <a:lnTo>
                  <a:pt x="10707" y="609"/>
                </a:lnTo>
                <a:lnTo>
                  <a:pt x="11121" y="585"/>
                </a:lnTo>
                <a:lnTo>
                  <a:pt x="11534" y="561"/>
                </a:lnTo>
                <a:close/>
                <a:moveTo>
                  <a:pt x="2410" y="13919"/>
                </a:moveTo>
                <a:lnTo>
                  <a:pt x="2239" y="14089"/>
                </a:lnTo>
                <a:lnTo>
                  <a:pt x="2093" y="14260"/>
                </a:lnTo>
                <a:lnTo>
                  <a:pt x="1850" y="14649"/>
                </a:lnTo>
                <a:lnTo>
                  <a:pt x="1826" y="14479"/>
                </a:lnTo>
                <a:lnTo>
                  <a:pt x="1850" y="14308"/>
                </a:lnTo>
                <a:lnTo>
                  <a:pt x="1899" y="14114"/>
                </a:lnTo>
                <a:lnTo>
                  <a:pt x="1972" y="13919"/>
                </a:lnTo>
                <a:close/>
                <a:moveTo>
                  <a:pt x="14746" y="13846"/>
                </a:moveTo>
                <a:lnTo>
                  <a:pt x="14649" y="13992"/>
                </a:lnTo>
                <a:lnTo>
                  <a:pt x="14551" y="14138"/>
                </a:lnTo>
                <a:lnTo>
                  <a:pt x="14405" y="14430"/>
                </a:lnTo>
                <a:lnTo>
                  <a:pt x="14235" y="14771"/>
                </a:lnTo>
                <a:lnTo>
                  <a:pt x="14235" y="14527"/>
                </a:lnTo>
                <a:lnTo>
                  <a:pt x="14259" y="14284"/>
                </a:lnTo>
                <a:lnTo>
                  <a:pt x="14235" y="14065"/>
                </a:lnTo>
                <a:lnTo>
                  <a:pt x="14211" y="13943"/>
                </a:lnTo>
                <a:lnTo>
                  <a:pt x="14186" y="13846"/>
                </a:lnTo>
                <a:close/>
                <a:moveTo>
                  <a:pt x="2994" y="13919"/>
                </a:moveTo>
                <a:lnTo>
                  <a:pt x="2848" y="14065"/>
                </a:lnTo>
                <a:lnTo>
                  <a:pt x="2702" y="14211"/>
                </a:lnTo>
                <a:lnTo>
                  <a:pt x="2458" y="14552"/>
                </a:lnTo>
                <a:lnTo>
                  <a:pt x="2288" y="14819"/>
                </a:lnTo>
                <a:lnTo>
                  <a:pt x="2191" y="15014"/>
                </a:lnTo>
                <a:lnTo>
                  <a:pt x="2142" y="15184"/>
                </a:lnTo>
                <a:lnTo>
                  <a:pt x="2045" y="15087"/>
                </a:lnTo>
                <a:lnTo>
                  <a:pt x="2239" y="14771"/>
                </a:lnTo>
                <a:lnTo>
                  <a:pt x="2434" y="14479"/>
                </a:lnTo>
                <a:lnTo>
                  <a:pt x="2629" y="14211"/>
                </a:lnTo>
                <a:lnTo>
                  <a:pt x="2799" y="13919"/>
                </a:lnTo>
                <a:close/>
                <a:moveTo>
                  <a:pt x="4405" y="14381"/>
                </a:moveTo>
                <a:lnTo>
                  <a:pt x="4381" y="14649"/>
                </a:lnTo>
                <a:lnTo>
                  <a:pt x="4308" y="14941"/>
                </a:lnTo>
                <a:lnTo>
                  <a:pt x="4259" y="15087"/>
                </a:lnTo>
                <a:lnTo>
                  <a:pt x="4162" y="15209"/>
                </a:lnTo>
                <a:lnTo>
                  <a:pt x="4040" y="15330"/>
                </a:lnTo>
                <a:lnTo>
                  <a:pt x="3894" y="15403"/>
                </a:lnTo>
                <a:lnTo>
                  <a:pt x="3894" y="15403"/>
                </a:lnTo>
                <a:lnTo>
                  <a:pt x="4016" y="15160"/>
                </a:lnTo>
                <a:lnTo>
                  <a:pt x="4235" y="14771"/>
                </a:lnTo>
                <a:lnTo>
                  <a:pt x="4308" y="14576"/>
                </a:lnTo>
                <a:lnTo>
                  <a:pt x="4405" y="14381"/>
                </a:lnTo>
                <a:close/>
                <a:moveTo>
                  <a:pt x="3845" y="13895"/>
                </a:moveTo>
                <a:lnTo>
                  <a:pt x="3651" y="14041"/>
                </a:lnTo>
                <a:lnTo>
                  <a:pt x="3456" y="14211"/>
                </a:lnTo>
                <a:lnTo>
                  <a:pt x="3286" y="14406"/>
                </a:lnTo>
                <a:lnTo>
                  <a:pt x="3140" y="14625"/>
                </a:lnTo>
                <a:lnTo>
                  <a:pt x="2848" y="15038"/>
                </a:lnTo>
                <a:lnTo>
                  <a:pt x="2629" y="15476"/>
                </a:lnTo>
                <a:lnTo>
                  <a:pt x="2629" y="15501"/>
                </a:lnTo>
                <a:lnTo>
                  <a:pt x="2458" y="15428"/>
                </a:lnTo>
                <a:lnTo>
                  <a:pt x="2556" y="15306"/>
                </a:lnTo>
                <a:lnTo>
                  <a:pt x="2629" y="15160"/>
                </a:lnTo>
                <a:lnTo>
                  <a:pt x="2726" y="14941"/>
                </a:lnTo>
                <a:lnTo>
                  <a:pt x="2896" y="14673"/>
                </a:lnTo>
                <a:lnTo>
                  <a:pt x="3067" y="14406"/>
                </a:lnTo>
                <a:lnTo>
                  <a:pt x="3261" y="14162"/>
                </a:lnTo>
                <a:lnTo>
                  <a:pt x="3432" y="13919"/>
                </a:lnTo>
                <a:lnTo>
                  <a:pt x="3845" y="13895"/>
                </a:lnTo>
                <a:close/>
                <a:moveTo>
                  <a:pt x="4381" y="13895"/>
                </a:moveTo>
                <a:lnTo>
                  <a:pt x="4381" y="14065"/>
                </a:lnTo>
                <a:lnTo>
                  <a:pt x="4186" y="14260"/>
                </a:lnTo>
                <a:lnTo>
                  <a:pt x="4016" y="14503"/>
                </a:lnTo>
                <a:lnTo>
                  <a:pt x="3724" y="14990"/>
                </a:lnTo>
                <a:lnTo>
                  <a:pt x="3529" y="15257"/>
                </a:lnTo>
                <a:lnTo>
                  <a:pt x="3359" y="15549"/>
                </a:lnTo>
                <a:lnTo>
                  <a:pt x="3261" y="15574"/>
                </a:lnTo>
                <a:lnTo>
                  <a:pt x="2994" y="15574"/>
                </a:lnTo>
                <a:lnTo>
                  <a:pt x="3237" y="15160"/>
                </a:lnTo>
                <a:lnTo>
                  <a:pt x="3505" y="14746"/>
                </a:lnTo>
                <a:lnTo>
                  <a:pt x="3821" y="14333"/>
                </a:lnTo>
                <a:lnTo>
                  <a:pt x="3967" y="14114"/>
                </a:lnTo>
                <a:lnTo>
                  <a:pt x="4113" y="13895"/>
                </a:lnTo>
                <a:close/>
                <a:moveTo>
                  <a:pt x="15865" y="13846"/>
                </a:moveTo>
                <a:lnTo>
                  <a:pt x="15695" y="13968"/>
                </a:lnTo>
                <a:lnTo>
                  <a:pt x="15525" y="14089"/>
                </a:lnTo>
                <a:lnTo>
                  <a:pt x="15403" y="14211"/>
                </a:lnTo>
                <a:lnTo>
                  <a:pt x="15306" y="14333"/>
                </a:lnTo>
                <a:lnTo>
                  <a:pt x="15111" y="14625"/>
                </a:lnTo>
                <a:lnTo>
                  <a:pt x="14965" y="14844"/>
                </a:lnTo>
                <a:lnTo>
                  <a:pt x="14819" y="15063"/>
                </a:lnTo>
                <a:lnTo>
                  <a:pt x="14746" y="15184"/>
                </a:lnTo>
                <a:lnTo>
                  <a:pt x="14697" y="15306"/>
                </a:lnTo>
                <a:lnTo>
                  <a:pt x="14673" y="15452"/>
                </a:lnTo>
                <a:lnTo>
                  <a:pt x="14673" y="15574"/>
                </a:lnTo>
                <a:lnTo>
                  <a:pt x="14503" y="15428"/>
                </a:lnTo>
                <a:lnTo>
                  <a:pt x="14381" y="15257"/>
                </a:lnTo>
                <a:lnTo>
                  <a:pt x="14478" y="15111"/>
                </a:lnTo>
                <a:lnTo>
                  <a:pt x="14551" y="14965"/>
                </a:lnTo>
                <a:lnTo>
                  <a:pt x="14673" y="14673"/>
                </a:lnTo>
                <a:lnTo>
                  <a:pt x="14819" y="14284"/>
                </a:lnTo>
                <a:lnTo>
                  <a:pt x="14868" y="14065"/>
                </a:lnTo>
                <a:lnTo>
                  <a:pt x="14892" y="13870"/>
                </a:lnTo>
                <a:lnTo>
                  <a:pt x="14868" y="13846"/>
                </a:lnTo>
                <a:close/>
                <a:moveTo>
                  <a:pt x="16790" y="14625"/>
                </a:moveTo>
                <a:lnTo>
                  <a:pt x="16766" y="14917"/>
                </a:lnTo>
                <a:lnTo>
                  <a:pt x="16717" y="15184"/>
                </a:lnTo>
                <a:lnTo>
                  <a:pt x="16644" y="15330"/>
                </a:lnTo>
                <a:lnTo>
                  <a:pt x="16571" y="15452"/>
                </a:lnTo>
                <a:lnTo>
                  <a:pt x="16449" y="15574"/>
                </a:lnTo>
                <a:lnTo>
                  <a:pt x="16352" y="15647"/>
                </a:lnTo>
                <a:lnTo>
                  <a:pt x="16352" y="15647"/>
                </a:lnTo>
                <a:lnTo>
                  <a:pt x="16571" y="15111"/>
                </a:lnTo>
                <a:lnTo>
                  <a:pt x="16693" y="14868"/>
                </a:lnTo>
                <a:lnTo>
                  <a:pt x="16790" y="14625"/>
                </a:lnTo>
                <a:close/>
                <a:moveTo>
                  <a:pt x="16498" y="13846"/>
                </a:moveTo>
                <a:lnTo>
                  <a:pt x="16328" y="14041"/>
                </a:lnTo>
                <a:lnTo>
                  <a:pt x="16133" y="14260"/>
                </a:lnTo>
                <a:lnTo>
                  <a:pt x="15987" y="14479"/>
                </a:lnTo>
                <a:lnTo>
                  <a:pt x="15817" y="14746"/>
                </a:lnTo>
                <a:lnTo>
                  <a:pt x="15525" y="15257"/>
                </a:lnTo>
                <a:lnTo>
                  <a:pt x="15379" y="15549"/>
                </a:lnTo>
                <a:lnTo>
                  <a:pt x="15257" y="15817"/>
                </a:lnTo>
                <a:lnTo>
                  <a:pt x="15062" y="15768"/>
                </a:lnTo>
                <a:lnTo>
                  <a:pt x="14868" y="15695"/>
                </a:lnTo>
                <a:lnTo>
                  <a:pt x="14965" y="15622"/>
                </a:lnTo>
                <a:lnTo>
                  <a:pt x="15038" y="15549"/>
                </a:lnTo>
                <a:lnTo>
                  <a:pt x="15160" y="15355"/>
                </a:lnTo>
                <a:lnTo>
                  <a:pt x="15379" y="14941"/>
                </a:lnTo>
                <a:lnTo>
                  <a:pt x="15719" y="14381"/>
                </a:lnTo>
                <a:lnTo>
                  <a:pt x="15817" y="14260"/>
                </a:lnTo>
                <a:lnTo>
                  <a:pt x="15865" y="14114"/>
                </a:lnTo>
                <a:lnTo>
                  <a:pt x="16011" y="13846"/>
                </a:lnTo>
                <a:close/>
                <a:moveTo>
                  <a:pt x="16717" y="13846"/>
                </a:moveTo>
                <a:lnTo>
                  <a:pt x="16766" y="14235"/>
                </a:lnTo>
                <a:lnTo>
                  <a:pt x="16620" y="14430"/>
                </a:lnTo>
                <a:lnTo>
                  <a:pt x="16474" y="14625"/>
                </a:lnTo>
                <a:lnTo>
                  <a:pt x="16255" y="15063"/>
                </a:lnTo>
                <a:lnTo>
                  <a:pt x="16084" y="15428"/>
                </a:lnTo>
                <a:lnTo>
                  <a:pt x="15987" y="15622"/>
                </a:lnTo>
                <a:lnTo>
                  <a:pt x="15938" y="15817"/>
                </a:lnTo>
                <a:lnTo>
                  <a:pt x="15646" y="15841"/>
                </a:lnTo>
                <a:lnTo>
                  <a:pt x="15890" y="15379"/>
                </a:lnTo>
                <a:lnTo>
                  <a:pt x="16133" y="14917"/>
                </a:lnTo>
                <a:lnTo>
                  <a:pt x="16401" y="14381"/>
                </a:lnTo>
                <a:lnTo>
                  <a:pt x="16644" y="13846"/>
                </a:lnTo>
                <a:close/>
                <a:moveTo>
                  <a:pt x="8493" y="1"/>
                </a:moveTo>
                <a:lnTo>
                  <a:pt x="7884" y="25"/>
                </a:lnTo>
                <a:lnTo>
                  <a:pt x="7252" y="98"/>
                </a:lnTo>
                <a:lnTo>
                  <a:pt x="6619" y="171"/>
                </a:lnTo>
                <a:lnTo>
                  <a:pt x="6011" y="317"/>
                </a:lnTo>
                <a:lnTo>
                  <a:pt x="5427" y="488"/>
                </a:lnTo>
                <a:lnTo>
                  <a:pt x="5135" y="585"/>
                </a:lnTo>
                <a:lnTo>
                  <a:pt x="4867" y="707"/>
                </a:lnTo>
                <a:lnTo>
                  <a:pt x="4600" y="853"/>
                </a:lnTo>
                <a:lnTo>
                  <a:pt x="4356" y="999"/>
                </a:lnTo>
                <a:lnTo>
                  <a:pt x="4113" y="1169"/>
                </a:lnTo>
                <a:lnTo>
                  <a:pt x="3894" y="1339"/>
                </a:lnTo>
                <a:lnTo>
                  <a:pt x="3699" y="1534"/>
                </a:lnTo>
                <a:lnTo>
                  <a:pt x="3529" y="1753"/>
                </a:lnTo>
                <a:lnTo>
                  <a:pt x="3310" y="2045"/>
                </a:lnTo>
                <a:lnTo>
                  <a:pt x="3115" y="2385"/>
                </a:lnTo>
                <a:lnTo>
                  <a:pt x="2945" y="2702"/>
                </a:lnTo>
                <a:lnTo>
                  <a:pt x="2799" y="3042"/>
                </a:lnTo>
                <a:lnTo>
                  <a:pt x="2507" y="3748"/>
                </a:lnTo>
                <a:lnTo>
                  <a:pt x="2264" y="4454"/>
                </a:lnTo>
                <a:lnTo>
                  <a:pt x="2142" y="4405"/>
                </a:lnTo>
                <a:lnTo>
                  <a:pt x="2020" y="4356"/>
                </a:lnTo>
                <a:lnTo>
                  <a:pt x="1728" y="4356"/>
                </a:lnTo>
                <a:lnTo>
                  <a:pt x="1412" y="4405"/>
                </a:lnTo>
                <a:lnTo>
                  <a:pt x="1193" y="4478"/>
                </a:lnTo>
                <a:lnTo>
                  <a:pt x="998" y="4551"/>
                </a:lnTo>
                <a:lnTo>
                  <a:pt x="804" y="4624"/>
                </a:lnTo>
                <a:lnTo>
                  <a:pt x="633" y="4746"/>
                </a:lnTo>
                <a:lnTo>
                  <a:pt x="487" y="4867"/>
                </a:lnTo>
                <a:lnTo>
                  <a:pt x="366" y="5013"/>
                </a:lnTo>
                <a:lnTo>
                  <a:pt x="244" y="5159"/>
                </a:lnTo>
                <a:lnTo>
                  <a:pt x="147" y="5354"/>
                </a:lnTo>
                <a:lnTo>
                  <a:pt x="49" y="5524"/>
                </a:lnTo>
                <a:lnTo>
                  <a:pt x="25" y="5695"/>
                </a:lnTo>
                <a:lnTo>
                  <a:pt x="1" y="5865"/>
                </a:lnTo>
                <a:lnTo>
                  <a:pt x="25" y="6060"/>
                </a:lnTo>
                <a:lnTo>
                  <a:pt x="49" y="6230"/>
                </a:lnTo>
                <a:lnTo>
                  <a:pt x="122" y="6400"/>
                </a:lnTo>
                <a:lnTo>
                  <a:pt x="220" y="6571"/>
                </a:lnTo>
                <a:lnTo>
                  <a:pt x="317" y="6692"/>
                </a:lnTo>
                <a:lnTo>
                  <a:pt x="463" y="6814"/>
                </a:lnTo>
                <a:lnTo>
                  <a:pt x="658" y="6911"/>
                </a:lnTo>
                <a:lnTo>
                  <a:pt x="901" y="6984"/>
                </a:lnTo>
                <a:lnTo>
                  <a:pt x="1023" y="6984"/>
                </a:lnTo>
                <a:lnTo>
                  <a:pt x="1120" y="7009"/>
                </a:lnTo>
                <a:lnTo>
                  <a:pt x="1242" y="6984"/>
                </a:lnTo>
                <a:lnTo>
                  <a:pt x="1363" y="6960"/>
                </a:lnTo>
                <a:lnTo>
                  <a:pt x="1169" y="7495"/>
                </a:lnTo>
                <a:lnTo>
                  <a:pt x="1071" y="7739"/>
                </a:lnTo>
                <a:lnTo>
                  <a:pt x="998" y="8006"/>
                </a:lnTo>
                <a:lnTo>
                  <a:pt x="901" y="8542"/>
                </a:lnTo>
                <a:lnTo>
                  <a:pt x="779" y="9393"/>
                </a:lnTo>
                <a:lnTo>
                  <a:pt x="731" y="10245"/>
                </a:lnTo>
                <a:lnTo>
                  <a:pt x="731" y="11072"/>
                </a:lnTo>
                <a:lnTo>
                  <a:pt x="755" y="11875"/>
                </a:lnTo>
                <a:lnTo>
                  <a:pt x="852" y="12702"/>
                </a:lnTo>
                <a:lnTo>
                  <a:pt x="974" y="13505"/>
                </a:lnTo>
                <a:lnTo>
                  <a:pt x="925" y="13505"/>
                </a:lnTo>
                <a:lnTo>
                  <a:pt x="877" y="13530"/>
                </a:lnTo>
                <a:lnTo>
                  <a:pt x="828" y="13578"/>
                </a:lnTo>
                <a:lnTo>
                  <a:pt x="804" y="13627"/>
                </a:lnTo>
                <a:lnTo>
                  <a:pt x="804" y="13676"/>
                </a:lnTo>
                <a:lnTo>
                  <a:pt x="804" y="13749"/>
                </a:lnTo>
                <a:lnTo>
                  <a:pt x="828" y="13797"/>
                </a:lnTo>
                <a:lnTo>
                  <a:pt x="877" y="13846"/>
                </a:lnTo>
                <a:lnTo>
                  <a:pt x="925" y="13870"/>
                </a:lnTo>
                <a:lnTo>
                  <a:pt x="1193" y="13895"/>
                </a:lnTo>
                <a:lnTo>
                  <a:pt x="1461" y="13919"/>
                </a:lnTo>
                <a:lnTo>
                  <a:pt x="1412" y="14041"/>
                </a:lnTo>
                <a:lnTo>
                  <a:pt x="1363" y="14187"/>
                </a:lnTo>
                <a:lnTo>
                  <a:pt x="1315" y="14333"/>
                </a:lnTo>
                <a:lnTo>
                  <a:pt x="1315" y="14479"/>
                </a:lnTo>
                <a:lnTo>
                  <a:pt x="1315" y="14649"/>
                </a:lnTo>
                <a:lnTo>
                  <a:pt x="1339" y="14795"/>
                </a:lnTo>
                <a:lnTo>
                  <a:pt x="1363" y="14941"/>
                </a:lnTo>
                <a:lnTo>
                  <a:pt x="1412" y="15063"/>
                </a:lnTo>
                <a:lnTo>
                  <a:pt x="1534" y="15282"/>
                </a:lnTo>
                <a:lnTo>
                  <a:pt x="1680" y="15476"/>
                </a:lnTo>
                <a:lnTo>
                  <a:pt x="1850" y="15647"/>
                </a:lnTo>
                <a:lnTo>
                  <a:pt x="2020" y="15768"/>
                </a:lnTo>
                <a:lnTo>
                  <a:pt x="2215" y="15890"/>
                </a:lnTo>
                <a:lnTo>
                  <a:pt x="2434" y="15987"/>
                </a:lnTo>
                <a:lnTo>
                  <a:pt x="2677" y="16036"/>
                </a:lnTo>
                <a:lnTo>
                  <a:pt x="2921" y="16085"/>
                </a:lnTo>
                <a:lnTo>
                  <a:pt x="3115" y="16109"/>
                </a:lnTo>
                <a:lnTo>
                  <a:pt x="3334" y="16109"/>
                </a:lnTo>
                <a:lnTo>
                  <a:pt x="3529" y="16085"/>
                </a:lnTo>
                <a:lnTo>
                  <a:pt x="3748" y="16036"/>
                </a:lnTo>
                <a:lnTo>
                  <a:pt x="3943" y="15963"/>
                </a:lnTo>
                <a:lnTo>
                  <a:pt x="4137" y="15890"/>
                </a:lnTo>
                <a:lnTo>
                  <a:pt x="4308" y="15793"/>
                </a:lnTo>
                <a:lnTo>
                  <a:pt x="4478" y="15647"/>
                </a:lnTo>
                <a:lnTo>
                  <a:pt x="4648" y="15476"/>
                </a:lnTo>
                <a:lnTo>
                  <a:pt x="4770" y="15282"/>
                </a:lnTo>
                <a:lnTo>
                  <a:pt x="4843" y="15063"/>
                </a:lnTo>
                <a:lnTo>
                  <a:pt x="4892" y="14844"/>
                </a:lnTo>
                <a:lnTo>
                  <a:pt x="4940" y="14600"/>
                </a:lnTo>
                <a:lnTo>
                  <a:pt x="4940" y="14357"/>
                </a:lnTo>
                <a:lnTo>
                  <a:pt x="4916" y="13895"/>
                </a:lnTo>
                <a:lnTo>
                  <a:pt x="5062" y="13895"/>
                </a:lnTo>
                <a:lnTo>
                  <a:pt x="9515" y="13870"/>
                </a:lnTo>
                <a:lnTo>
                  <a:pt x="14040" y="13846"/>
                </a:lnTo>
                <a:lnTo>
                  <a:pt x="13967" y="13919"/>
                </a:lnTo>
                <a:lnTo>
                  <a:pt x="13919" y="13992"/>
                </a:lnTo>
                <a:lnTo>
                  <a:pt x="13846" y="14162"/>
                </a:lnTo>
                <a:lnTo>
                  <a:pt x="13797" y="14357"/>
                </a:lnTo>
                <a:lnTo>
                  <a:pt x="13797" y="14576"/>
                </a:lnTo>
                <a:lnTo>
                  <a:pt x="13821" y="14795"/>
                </a:lnTo>
                <a:lnTo>
                  <a:pt x="13846" y="14990"/>
                </a:lnTo>
                <a:lnTo>
                  <a:pt x="13943" y="15355"/>
                </a:lnTo>
                <a:lnTo>
                  <a:pt x="13967" y="15476"/>
                </a:lnTo>
                <a:lnTo>
                  <a:pt x="14016" y="15574"/>
                </a:lnTo>
                <a:lnTo>
                  <a:pt x="14162" y="15768"/>
                </a:lnTo>
                <a:lnTo>
                  <a:pt x="14357" y="15914"/>
                </a:lnTo>
                <a:lnTo>
                  <a:pt x="14551" y="16060"/>
                </a:lnTo>
                <a:lnTo>
                  <a:pt x="14795" y="16158"/>
                </a:lnTo>
                <a:lnTo>
                  <a:pt x="15038" y="16231"/>
                </a:lnTo>
                <a:lnTo>
                  <a:pt x="15281" y="16279"/>
                </a:lnTo>
                <a:lnTo>
                  <a:pt x="15500" y="16328"/>
                </a:lnTo>
                <a:lnTo>
                  <a:pt x="15744" y="16328"/>
                </a:lnTo>
                <a:lnTo>
                  <a:pt x="15963" y="16304"/>
                </a:lnTo>
                <a:lnTo>
                  <a:pt x="16157" y="16255"/>
                </a:lnTo>
                <a:lnTo>
                  <a:pt x="16352" y="16182"/>
                </a:lnTo>
                <a:lnTo>
                  <a:pt x="16547" y="16060"/>
                </a:lnTo>
                <a:lnTo>
                  <a:pt x="16717" y="15939"/>
                </a:lnTo>
                <a:lnTo>
                  <a:pt x="16887" y="15793"/>
                </a:lnTo>
                <a:lnTo>
                  <a:pt x="17033" y="15622"/>
                </a:lnTo>
                <a:lnTo>
                  <a:pt x="17131" y="15428"/>
                </a:lnTo>
                <a:lnTo>
                  <a:pt x="17204" y="15209"/>
                </a:lnTo>
                <a:lnTo>
                  <a:pt x="17252" y="14990"/>
                </a:lnTo>
                <a:lnTo>
                  <a:pt x="17277" y="14746"/>
                </a:lnTo>
                <a:lnTo>
                  <a:pt x="17277" y="14527"/>
                </a:lnTo>
                <a:lnTo>
                  <a:pt x="17277" y="14284"/>
                </a:lnTo>
                <a:lnTo>
                  <a:pt x="17204" y="13822"/>
                </a:lnTo>
                <a:lnTo>
                  <a:pt x="18250" y="13797"/>
                </a:lnTo>
                <a:lnTo>
                  <a:pt x="18372" y="13773"/>
                </a:lnTo>
                <a:lnTo>
                  <a:pt x="18445" y="13724"/>
                </a:lnTo>
                <a:lnTo>
                  <a:pt x="18493" y="13627"/>
                </a:lnTo>
                <a:lnTo>
                  <a:pt x="18493" y="13530"/>
                </a:lnTo>
                <a:lnTo>
                  <a:pt x="18493" y="13457"/>
                </a:lnTo>
                <a:lnTo>
                  <a:pt x="18445" y="13359"/>
                </a:lnTo>
                <a:lnTo>
                  <a:pt x="18372" y="13311"/>
                </a:lnTo>
                <a:lnTo>
                  <a:pt x="18250" y="13286"/>
                </a:lnTo>
                <a:lnTo>
                  <a:pt x="18445" y="12556"/>
                </a:lnTo>
                <a:lnTo>
                  <a:pt x="18566" y="11802"/>
                </a:lnTo>
                <a:lnTo>
                  <a:pt x="18639" y="11048"/>
                </a:lnTo>
                <a:lnTo>
                  <a:pt x="18664" y="10293"/>
                </a:lnTo>
                <a:lnTo>
                  <a:pt x="18639" y="9880"/>
                </a:lnTo>
                <a:lnTo>
                  <a:pt x="18615" y="9466"/>
                </a:lnTo>
                <a:lnTo>
                  <a:pt x="18493" y="8639"/>
                </a:lnTo>
                <a:lnTo>
                  <a:pt x="18445" y="8323"/>
                </a:lnTo>
                <a:lnTo>
                  <a:pt x="18372" y="7982"/>
                </a:lnTo>
                <a:lnTo>
                  <a:pt x="18250" y="7666"/>
                </a:lnTo>
                <a:lnTo>
                  <a:pt x="18177" y="7520"/>
                </a:lnTo>
                <a:lnTo>
                  <a:pt x="18104" y="7374"/>
                </a:lnTo>
                <a:lnTo>
                  <a:pt x="18080" y="7276"/>
                </a:lnTo>
                <a:lnTo>
                  <a:pt x="17982" y="6887"/>
                </a:lnTo>
                <a:lnTo>
                  <a:pt x="18274" y="6838"/>
                </a:lnTo>
                <a:lnTo>
                  <a:pt x="18542" y="6741"/>
                </a:lnTo>
                <a:lnTo>
                  <a:pt x="18834" y="6644"/>
                </a:lnTo>
                <a:lnTo>
                  <a:pt x="19102" y="6498"/>
                </a:lnTo>
                <a:lnTo>
                  <a:pt x="19199" y="6400"/>
                </a:lnTo>
                <a:lnTo>
                  <a:pt x="19272" y="6279"/>
                </a:lnTo>
                <a:lnTo>
                  <a:pt x="19321" y="6157"/>
                </a:lnTo>
                <a:lnTo>
                  <a:pt x="19321" y="6011"/>
                </a:lnTo>
                <a:lnTo>
                  <a:pt x="19321" y="5841"/>
                </a:lnTo>
                <a:lnTo>
                  <a:pt x="19321" y="5695"/>
                </a:lnTo>
                <a:lnTo>
                  <a:pt x="19272" y="5451"/>
                </a:lnTo>
                <a:lnTo>
                  <a:pt x="19199" y="5281"/>
                </a:lnTo>
                <a:lnTo>
                  <a:pt x="19126" y="5135"/>
                </a:lnTo>
                <a:lnTo>
                  <a:pt x="19029" y="5013"/>
                </a:lnTo>
                <a:lnTo>
                  <a:pt x="18907" y="4892"/>
                </a:lnTo>
                <a:lnTo>
                  <a:pt x="18785" y="4794"/>
                </a:lnTo>
                <a:lnTo>
                  <a:pt x="18664" y="4697"/>
                </a:lnTo>
                <a:lnTo>
                  <a:pt x="18372" y="4527"/>
                </a:lnTo>
                <a:lnTo>
                  <a:pt x="18080" y="4429"/>
                </a:lnTo>
                <a:lnTo>
                  <a:pt x="17934" y="4356"/>
                </a:lnTo>
                <a:lnTo>
                  <a:pt x="17763" y="4332"/>
                </a:lnTo>
                <a:lnTo>
                  <a:pt x="17593" y="4308"/>
                </a:lnTo>
                <a:lnTo>
                  <a:pt x="17423" y="4308"/>
                </a:lnTo>
                <a:lnTo>
                  <a:pt x="17252" y="4356"/>
                </a:lnTo>
                <a:lnTo>
                  <a:pt x="17131" y="4405"/>
                </a:lnTo>
                <a:lnTo>
                  <a:pt x="17082" y="4478"/>
                </a:lnTo>
                <a:lnTo>
                  <a:pt x="17082" y="4527"/>
                </a:lnTo>
                <a:lnTo>
                  <a:pt x="16863" y="3967"/>
                </a:lnTo>
                <a:lnTo>
                  <a:pt x="16595" y="3261"/>
                </a:lnTo>
                <a:lnTo>
                  <a:pt x="16303" y="2580"/>
                </a:lnTo>
                <a:lnTo>
                  <a:pt x="16133" y="2239"/>
                </a:lnTo>
                <a:lnTo>
                  <a:pt x="15938" y="1923"/>
                </a:lnTo>
                <a:lnTo>
                  <a:pt x="15719" y="1607"/>
                </a:lnTo>
                <a:lnTo>
                  <a:pt x="15476" y="1315"/>
                </a:lnTo>
                <a:lnTo>
                  <a:pt x="15354" y="1193"/>
                </a:lnTo>
                <a:lnTo>
                  <a:pt x="15379" y="1145"/>
                </a:lnTo>
                <a:lnTo>
                  <a:pt x="15403" y="1120"/>
                </a:lnTo>
                <a:lnTo>
                  <a:pt x="15379" y="1023"/>
                </a:lnTo>
                <a:lnTo>
                  <a:pt x="15306" y="974"/>
                </a:lnTo>
                <a:lnTo>
                  <a:pt x="15257" y="950"/>
                </a:lnTo>
                <a:lnTo>
                  <a:pt x="15208" y="950"/>
                </a:lnTo>
                <a:lnTo>
                  <a:pt x="15111" y="974"/>
                </a:lnTo>
                <a:lnTo>
                  <a:pt x="14892" y="804"/>
                </a:lnTo>
                <a:lnTo>
                  <a:pt x="14624" y="658"/>
                </a:lnTo>
                <a:lnTo>
                  <a:pt x="14381" y="536"/>
                </a:lnTo>
                <a:lnTo>
                  <a:pt x="14113" y="415"/>
                </a:lnTo>
                <a:lnTo>
                  <a:pt x="13821" y="317"/>
                </a:lnTo>
                <a:lnTo>
                  <a:pt x="13530" y="244"/>
                </a:lnTo>
                <a:lnTo>
                  <a:pt x="12970" y="123"/>
                </a:lnTo>
                <a:lnTo>
                  <a:pt x="12556" y="74"/>
                </a:lnTo>
                <a:lnTo>
                  <a:pt x="12143" y="50"/>
                </a:lnTo>
                <a:lnTo>
                  <a:pt x="11729" y="50"/>
                </a:lnTo>
                <a:lnTo>
                  <a:pt x="11291" y="74"/>
                </a:lnTo>
                <a:lnTo>
                  <a:pt x="10902" y="50"/>
                </a:lnTo>
                <a:lnTo>
                  <a:pt x="10123" y="25"/>
                </a:lnTo>
                <a:lnTo>
                  <a:pt x="907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369;p38">
            <a:extLst>
              <a:ext uri="{FF2B5EF4-FFF2-40B4-BE49-F238E27FC236}">
                <a16:creationId xmlns:a16="http://schemas.microsoft.com/office/drawing/2014/main" id="{A43ACC2D-4ABA-4935-91F9-FACA61CE508F}"/>
              </a:ext>
            </a:extLst>
          </p:cNvPr>
          <p:cNvSpPr/>
          <p:nvPr/>
        </p:nvSpPr>
        <p:spPr>
          <a:xfrm>
            <a:off x="7816623" y="3552244"/>
            <a:ext cx="297937" cy="294229"/>
          </a:xfrm>
          <a:custGeom>
            <a:avLst/>
            <a:gdLst/>
            <a:ahLst/>
            <a:cxnLst/>
            <a:rect l="l" t="t" r="r" b="b"/>
            <a:pathLst>
              <a:path w="17593" h="17374" extrusionOk="0">
                <a:moveTo>
                  <a:pt x="14673" y="1266"/>
                </a:moveTo>
                <a:lnTo>
                  <a:pt x="14624" y="1314"/>
                </a:lnTo>
                <a:lnTo>
                  <a:pt x="14600" y="1363"/>
                </a:lnTo>
                <a:lnTo>
                  <a:pt x="14575" y="1412"/>
                </a:lnTo>
                <a:lnTo>
                  <a:pt x="14575" y="1485"/>
                </a:lnTo>
                <a:lnTo>
                  <a:pt x="14600" y="1533"/>
                </a:lnTo>
                <a:lnTo>
                  <a:pt x="14648" y="1606"/>
                </a:lnTo>
                <a:lnTo>
                  <a:pt x="14697" y="1631"/>
                </a:lnTo>
                <a:lnTo>
                  <a:pt x="14940" y="1728"/>
                </a:lnTo>
                <a:lnTo>
                  <a:pt x="15159" y="1825"/>
                </a:lnTo>
                <a:lnTo>
                  <a:pt x="15354" y="1971"/>
                </a:lnTo>
                <a:lnTo>
                  <a:pt x="15524" y="2166"/>
                </a:lnTo>
                <a:lnTo>
                  <a:pt x="15597" y="2263"/>
                </a:lnTo>
                <a:lnTo>
                  <a:pt x="15646" y="2360"/>
                </a:lnTo>
                <a:lnTo>
                  <a:pt x="15695" y="2579"/>
                </a:lnTo>
                <a:lnTo>
                  <a:pt x="15792" y="3017"/>
                </a:lnTo>
                <a:lnTo>
                  <a:pt x="15816" y="3090"/>
                </a:lnTo>
                <a:lnTo>
                  <a:pt x="15865" y="3139"/>
                </a:lnTo>
                <a:lnTo>
                  <a:pt x="15938" y="3163"/>
                </a:lnTo>
                <a:lnTo>
                  <a:pt x="15987" y="3188"/>
                </a:lnTo>
                <a:lnTo>
                  <a:pt x="16060" y="3163"/>
                </a:lnTo>
                <a:lnTo>
                  <a:pt x="16133" y="3139"/>
                </a:lnTo>
                <a:lnTo>
                  <a:pt x="16181" y="3090"/>
                </a:lnTo>
                <a:lnTo>
                  <a:pt x="16206" y="3017"/>
                </a:lnTo>
                <a:lnTo>
                  <a:pt x="16254" y="2871"/>
                </a:lnTo>
                <a:lnTo>
                  <a:pt x="16254" y="2725"/>
                </a:lnTo>
                <a:lnTo>
                  <a:pt x="16230" y="2579"/>
                </a:lnTo>
                <a:lnTo>
                  <a:pt x="16181" y="2409"/>
                </a:lnTo>
                <a:lnTo>
                  <a:pt x="16133" y="2263"/>
                </a:lnTo>
                <a:lnTo>
                  <a:pt x="16060" y="2117"/>
                </a:lnTo>
                <a:lnTo>
                  <a:pt x="15889" y="1874"/>
                </a:lnTo>
                <a:lnTo>
                  <a:pt x="15670" y="1631"/>
                </a:lnTo>
                <a:lnTo>
                  <a:pt x="15524" y="1509"/>
                </a:lnTo>
                <a:lnTo>
                  <a:pt x="15378" y="1436"/>
                </a:lnTo>
                <a:lnTo>
                  <a:pt x="15232" y="1363"/>
                </a:lnTo>
                <a:lnTo>
                  <a:pt x="15086" y="1290"/>
                </a:lnTo>
                <a:lnTo>
                  <a:pt x="14916" y="1266"/>
                </a:lnTo>
                <a:close/>
                <a:moveTo>
                  <a:pt x="2458" y="2263"/>
                </a:moveTo>
                <a:lnTo>
                  <a:pt x="2725" y="2433"/>
                </a:lnTo>
                <a:lnTo>
                  <a:pt x="2993" y="2604"/>
                </a:lnTo>
                <a:lnTo>
                  <a:pt x="3553" y="2896"/>
                </a:lnTo>
                <a:lnTo>
                  <a:pt x="4550" y="3480"/>
                </a:lnTo>
                <a:lnTo>
                  <a:pt x="4477" y="3528"/>
                </a:lnTo>
                <a:lnTo>
                  <a:pt x="4137" y="3942"/>
                </a:lnTo>
                <a:lnTo>
                  <a:pt x="4015" y="4088"/>
                </a:lnTo>
                <a:lnTo>
                  <a:pt x="3918" y="4210"/>
                </a:lnTo>
                <a:lnTo>
                  <a:pt x="3261" y="3723"/>
                </a:lnTo>
                <a:lnTo>
                  <a:pt x="2969" y="3480"/>
                </a:lnTo>
                <a:lnTo>
                  <a:pt x="2677" y="3212"/>
                </a:lnTo>
                <a:lnTo>
                  <a:pt x="2360" y="2969"/>
                </a:lnTo>
                <a:lnTo>
                  <a:pt x="2044" y="2725"/>
                </a:lnTo>
                <a:lnTo>
                  <a:pt x="2239" y="2482"/>
                </a:lnTo>
                <a:lnTo>
                  <a:pt x="2458" y="2263"/>
                </a:lnTo>
                <a:close/>
                <a:moveTo>
                  <a:pt x="4721" y="3577"/>
                </a:moveTo>
                <a:lnTo>
                  <a:pt x="5232" y="3869"/>
                </a:lnTo>
                <a:lnTo>
                  <a:pt x="6278" y="4477"/>
                </a:lnTo>
                <a:lnTo>
                  <a:pt x="6132" y="4648"/>
                </a:lnTo>
                <a:lnTo>
                  <a:pt x="6010" y="4842"/>
                </a:lnTo>
                <a:lnTo>
                  <a:pt x="5840" y="5086"/>
                </a:lnTo>
                <a:lnTo>
                  <a:pt x="5694" y="5329"/>
                </a:lnTo>
                <a:lnTo>
                  <a:pt x="5256" y="5086"/>
                </a:lnTo>
                <a:lnTo>
                  <a:pt x="4842" y="4842"/>
                </a:lnTo>
                <a:lnTo>
                  <a:pt x="4137" y="4380"/>
                </a:lnTo>
                <a:lnTo>
                  <a:pt x="4258" y="4283"/>
                </a:lnTo>
                <a:lnTo>
                  <a:pt x="4356" y="4161"/>
                </a:lnTo>
                <a:lnTo>
                  <a:pt x="4696" y="3747"/>
                </a:lnTo>
                <a:lnTo>
                  <a:pt x="4721" y="3650"/>
                </a:lnTo>
                <a:lnTo>
                  <a:pt x="4721" y="3577"/>
                </a:lnTo>
                <a:close/>
                <a:moveTo>
                  <a:pt x="9271" y="9101"/>
                </a:moveTo>
                <a:lnTo>
                  <a:pt x="9247" y="9149"/>
                </a:lnTo>
                <a:lnTo>
                  <a:pt x="9125" y="9563"/>
                </a:lnTo>
                <a:lnTo>
                  <a:pt x="9028" y="9977"/>
                </a:lnTo>
                <a:lnTo>
                  <a:pt x="8979" y="10171"/>
                </a:lnTo>
                <a:lnTo>
                  <a:pt x="8955" y="10366"/>
                </a:lnTo>
                <a:lnTo>
                  <a:pt x="8955" y="10585"/>
                </a:lnTo>
                <a:lnTo>
                  <a:pt x="9003" y="10755"/>
                </a:lnTo>
                <a:lnTo>
                  <a:pt x="9003" y="10779"/>
                </a:lnTo>
                <a:lnTo>
                  <a:pt x="9028" y="10804"/>
                </a:lnTo>
                <a:lnTo>
                  <a:pt x="9052" y="10804"/>
                </a:lnTo>
                <a:lnTo>
                  <a:pt x="9076" y="10779"/>
                </a:lnTo>
                <a:lnTo>
                  <a:pt x="9149" y="10633"/>
                </a:lnTo>
                <a:lnTo>
                  <a:pt x="9174" y="10463"/>
                </a:lnTo>
                <a:lnTo>
                  <a:pt x="9222" y="10123"/>
                </a:lnTo>
                <a:lnTo>
                  <a:pt x="9271" y="9660"/>
                </a:lnTo>
                <a:lnTo>
                  <a:pt x="9320" y="9174"/>
                </a:lnTo>
                <a:lnTo>
                  <a:pt x="9320" y="9125"/>
                </a:lnTo>
                <a:lnTo>
                  <a:pt x="9295" y="9101"/>
                </a:lnTo>
                <a:close/>
                <a:moveTo>
                  <a:pt x="11874" y="9149"/>
                </a:moveTo>
                <a:lnTo>
                  <a:pt x="11899" y="9295"/>
                </a:lnTo>
                <a:lnTo>
                  <a:pt x="11947" y="9417"/>
                </a:lnTo>
                <a:lnTo>
                  <a:pt x="12093" y="9709"/>
                </a:lnTo>
                <a:lnTo>
                  <a:pt x="12239" y="9977"/>
                </a:lnTo>
                <a:lnTo>
                  <a:pt x="12385" y="10244"/>
                </a:lnTo>
                <a:lnTo>
                  <a:pt x="12556" y="10560"/>
                </a:lnTo>
                <a:lnTo>
                  <a:pt x="12385" y="10658"/>
                </a:lnTo>
                <a:lnTo>
                  <a:pt x="12264" y="10755"/>
                </a:lnTo>
                <a:lnTo>
                  <a:pt x="12045" y="10925"/>
                </a:lnTo>
                <a:lnTo>
                  <a:pt x="11923" y="10998"/>
                </a:lnTo>
                <a:lnTo>
                  <a:pt x="11826" y="11096"/>
                </a:lnTo>
                <a:lnTo>
                  <a:pt x="11582" y="10706"/>
                </a:lnTo>
                <a:lnTo>
                  <a:pt x="11461" y="10487"/>
                </a:lnTo>
                <a:lnTo>
                  <a:pt x="11315" y="10220"/>
                </a:lnTo>
                <a:lnTo>
                  <a:pt x="11169" y="9977"/>
                </a:lnTo>
                <a:lnTo>
                  <a:pt x="11071" y="9879"/>
                </a:lnTo>
                <a:lnTo>
                  <a:pt x="10974" y="9782"/>
                </a:lnTo>
                <a:lnTo>
                  <a:pt x="11412" y="9466"/>
                </a:lnTo>
                <a:lnTo>
                  <a:pt x="11850" y="9174"/>
                </a:lnTo>
                <a:lnTo>
                  <a:pt x="11874" y="9149"/>
                </a:lnTo>
                <a:close/>
                <a:moveTo>
                  <a:pt x="8492" y="9685"/>
                </a:moveTo>
                <a:lnTo>
                  <a:pt x="8492" y="9709"/>
                </a:lnTo>
                <a:lnTo>
                  <a:pt x="8395" y="10439"/>
                </a:lnTo>
                <a:lnTo>
                  <a:pt x="8346" y="10852"/>
                </a:lnTo>
                <a:lnTo>
                  <a:pt x="8346" y="11047"/>
                </a:lnTo>
                <a:lnTo>
                  <a:pt x="8346" y="11169"/>
                </a:lnTo>
                <a:lnTo>
                  <a:pt x="8371" y="11242"/>
                </a:lnTo>
                <a:lnTo>
                  <a:pt x="8419" y="11290"/>
                </a:lnTo>
                <a:lnTo>
                  <a:pt x="8444" y="11290"/>
                </a:lnTo>
                <a:lnTo>
                  <a:pt x="8468" y="11266"/>
                </a:lnTo>
                <a:lnTo>
                  <a:pt x="8517" y="11120"/>
                </a:lnTo>
                <a:lnTo>
                  <a:pt x="8541" y="10974"/>
                </a:lnTo>
                <a:lnTo>
                  <a:pt x="8565" y="10658"/>
                </a:lnTo>
                <a:lnTo>
                  <a:pt x="8565" y="10195"/>
                </a:lnTo>
                <a:lnTo>
                  <a:pt x="8565" y="9733"/>
                </a:lnTo>
                <a:lnTo>
                  <a:pt x="8541" y="9709"/>
                </a:lnTo>
                <a:lnTo>
                  <a:pt x="8517" y="9685"/>
                </a:lnTo>
                <a:close/>
                <a:moveTo>
                  <a:pt x="12702" y="10852"/>
                </a:moveTo>
                <a:lnTo>
                  <a:pt x="13286" y="11972"/>
                </a:lnTo>
                <a:lnTo>
                  <a:pt x="13578" y="12556"/>
                </a:lnTo>
                <a:lnTo>
                  <a:pt x="13505" y="12580"/>
                </a:lnTo>
                <a:lnTo>
                  <a:pt x="13407" y="12629"/>
                </a:lnTo>
                <a:lnTo>
                  <a:pt x="13286" y="12726"/>
                </a:lnTo>
                <a:lnTo>
                  <a:pt x="13018" y="12945"/>
                </a:lnTo>
                <a:lnTo>
                  <a:pt x="12677" y="12410"/>
                </a:lnTo>
                <a:lnTo>
                  <a:pt x="11947" y="11315"/>
                </a:lnTo>
                <a:lnTo>
                  <a:pt x="12069" y="11242"/>
                </a:lnTo>
                <a:lnTo>
                  <a:pt x="12191" y="11169"/>
                </a:lnTo>
                <a:lnTo>
                  <a:pt x="12410" y="11023"/>
                </a:lnTo>
                <a:lnTo>
                  <a:pt x="12556" y="10950"/>
                </a:lnTo>
                <a:lnTo>
                  <a:pt x="12702" y="10852"/>
                </a:lnTo>
                <a:close/>
                <a:moveTo>
                  <a:pt x="13724" y="12823"/>
                </a:moveTo>
                <a:lnTo>
                  <a:pt x="14965" y="15232"/>
                </a:lnTo>
                <a:lnTo>
                  <a:pt x="14770" y="15378"/>
                </a:lnTo>
                <a:lnTo>
                  <a:pt x="13991" y="14283"/>
                </a:lnTo>
                <a:lnTo>
                  <a:pt x="13188" y="13164"/>
                </a:lnTo>
                <a:lnTo>
                  <a:pt x="13334" y="13091"/>
                </a:lnTo>
                <a:lnTo>
                  <a:pt x="13456" y="13018"/>
                </a:lnTo>
                <a:lnTo>
                  <a:pt x="13578" y="12921"/>
                </a:lnTo>
                <a:lnTo>
                  <a:pt x="13724" y="12823"/>
                </a:lnTo>
                <a:close/>
                <a:moveTo>
                  <a:pt x="584" y="11534"/>
                </a:moveTo>
                <a:lnTo>
                  <a:pt x="925" y="11704"/>
                </a:lnTo>
                <a:lnTo>
                  <a:pt x="1290" y="11874"/>
                </a:lnTo>
                <a:lnTo>
                  <a:pt x="1655" y="12020"/>
                </a:lnTo>
                <a:lnTo>
                  <a:pt x="2020" y="12166"/>
                </a:lnTo>
                <a:lnTo>
                  <a:pt x="2847" y="12556"/>
                </a:lnTo>
                <a:lnTo>
                  <a:pt x="3261" y="12775"/>
                </a:lnTo>
                <a:lnTo>
                  <a:pt x="3674" y="13018"/>
                </a:lnTo>
                <a:lnTo>
                  <a:pt x="3869" y="13164"/>
                </a:lnTo>
                <a:lnTo>
                  <a:pt x="4064" y="13359"/>
                </a:lnTo>
                <a:lnTo>
                  <a:pt x="4258" y="13529"/>
                </a:lnTo>
                <a:lnTo>
                  <a:pt x="4404" y="13748"/>
                </a:lnTo>
                <a:lnTo>
                  <a:pt x="4550" y="13967"/>
                </a:lnTo>
                <a:lnTo>
                  <a:pt x="4696" y="14186"/>
                </a:lnTo>
                <a:lnTo>
                  <a:pt x="4940" y="14648"/>
                </a:lnTo>
                <a:lnTo>
                  <a:pt x="5159" y="15135"/>
                </a:lnTo>
                <a:lnTo>
                  <a:pt x="5378" y="15622"/>
                </a:lnTo>
                <a:lnTo>
                  <a:pt x="5572" y="16133"/>
                </a:lnTo>
                <a:lnTo>
                  <a:pt x="5816" y="16595"/>
                </a:lnTo>
                <a:lnTo>
                  <a:pt x="5621" y="16327"/>
                </a:lnTo>
                <a:lnTo>
                  <a:pt x="5305" y="15841"/>
                </a:lnTo>
                <a:lnTo>
                  <a:pt x="5037" y="15330"/>
                </a:lnTo>
                <a:lnTo>
                  <a:pt x="4842" y="14916"/>
                </a:lnTo>
                <a:lnTo>
                  <a:pt x="4648" y="14454"/>
                </a:lnTo>
                <a:lnTo>
                  <a:pt x="4550" y="14259"/>
                </a:lnTo>
                <a:lnTo>
                  <a:pt x="4429" y="14040"/>
                </a:lnTo>
                <a:lnTo>
                  <a:pt x="4283" y="13870"/>
                </a:lnTo>
                <a:lnTo>
                  <a:pt x="4112" y="13699"/>
                </a:lnTo>
                <a:lnTo>
                  <a:pt x="4137" y="13602"/>
                </a:lnTo>
                <a:lnTo>
                  <a:pt x="4112" y="13529"/>
                </a:lnTo>
                <a:lnTo>
                  <a:pt x="4039" y="13456"/>
                </a:lnTo>
                <a:lnTo>
                  <a:pt x="3918" y="13407"/>
                </a:lnTo>
                <a:lnTo>
                  <a:pt x="3820" y="13383"/>
                </a:lnTo>
                <a:lnTo>
                  <a:pt x="3747" y="13334"/>
                </a:lnTo>
                <a:lnTo>
                  <a:pt x="3553" y="13237"/>
                </a:lnTo>
                <a:lnTo>
                  <a:pt x="3382" y="13091"/>
                </a:lnTo>
                <a:lnTo>
                  <a:pt x="3212" y="12994"/>
                </a:lnTo>
                <a:lnTo>
                  <a:pt x="2774" y="12750"/>
                </a:lnTo>
                <a:lnTo>
                  <a:pt x="2312" y="12531"/>
                </a:lnTo>
                <a:lnTo>
                  <a:pt x="1144" y="11996"/>
                </a:lnTo>
                <a:lnTo>
                  <a:pt x="828" y="11850"/>
                </a:lnTo>
                <a:lnTo>
                  <a:pt x="682" y="11777"/>
                </a:lnTo>
                <a:lnTo>
                  <a:pt x="511" y="11704"/>
                </a:lnTo>
                <a:lnTo>
                  <a:pt x="584" y="11534"/>
                </a:lnTo>
                <a:close/>
                <a:moveTo>
                  <a:pt x="16011" y="438"/>
                </a:moveTo>
                <a:lnTo>
                  <a:pt x="16230" y="487"/>
                </a:lnTo>
                <a:lnTo>
                  <a:pt x="16449" y="560"/>
                </a:lnTo>
                <a:lnTo>
                  <a:pt x="16644" y="657"/>
                </a:lnTo>
                <a:lnTo>
                  <a:pt x="16838" y="803"/>
                </a:lnTo>
                <a:lnTo>
                  <a:pt x="16936" y="901"/>
                </a:lnTo>
                <a:lnTo>
                  <a:pt x="17009" y="1022"/>
                </a:lnTo>
                <a:lnTo>
                  <a:pt x="17082" y="1144"/>
                </a:lnTo>
                <a:lnTo>
                  <a:pt x="17130" y="1266"/>
                </a:lnTo>
                <a:lnTo>
                  <a:pt x="17057" y="1168"/>
                </a:lnTo>
                <a:lnTo>
                  <a:pt x="16960" y="1095"/>
                </a:lnTo>
                <a:lnTo>
                  <a:pt x="16936" y="1120"/>
                </a:lnTo>
                <a:lnTo>
                  <a:pt x="16911" y="1168"/>
                </a:lnTo>
                <a:lnTo>
                  <a:pt x="16911" y="1217"/>
                </a:lnTo>
                <a:lnTo>
                  <a:pt x="16911" y="1339"/>
                </a:lnTo>
                <a:lnTo>
                  <a:pt x="16984" y="1582"/>
                </a:lnTo>
                <a:lnTo>
                  <a:pt x="17033" y="1825"/>
                </a:lnTo>
                <a:lnTo>
                  <a:pt x="17057" y="1947"/>
                </a:lnTo>
                <a:lnTo>
                  <a:pt x="17106" y="2069"/>
                </a:lnTo>
                <a:lnTo>
                  <a:pt x="17033" y="2336"/>
                </a:lnTo>
                <a:lnTo>
                  <a:pt x="16911" y="2628"/>
                </a:lnTo>
                <a:lnTo>
                  <a:pt x="16887" y="2214"/>
                </a:lnTo>
                <a:lnTo>
                  <a:pt x="16838" y="2020"/>
                </a:lnTo>
                <a:lnTo>
                  <a:pt x="16741" y="1825"/>
                </a:lnTo>
                <a:lnTo>
                  <a:pt x="16717" y="1801"/>
                </a:lnTo>
                <a:lnTo>
                  <a:pt x="16668" y="1801"/>
                </a:lnTo>
                <a:lnTo>
                  <a:pt x="16644" y="1825"/>
                </a:lnTo>
                <a:lnTo>
                  <a:pt x="16595" y="2020"/>
                </a:lnTo>
                <a:lnTo>
                  <a:pt x="16571" y="2239"/>
                </a:lnTo>
                <a:lnTo>
                  <a:pt x="16571" y="2628"/>
                </a:lnTo>
                <a:lnTo>
                  <a:pt x="16571" y="2920"/>
                </a:lnTo>
                <a:lnTo>
                  <a:pt x="16595" y="3090"/>
                </a:lnTo>
                <a:lnTo>
                  <a:pt x="16619" y="3212"/>
                </a:lnTo>
                <a:lnTo>
                  <a:pt x="16522" y="3382"/>
                </a:lnTo>
                <a:lnTo>
                  <a:pt x="16473" y="3212"/>
                </a:lnTo>
                <a:lnTo>
                  <a:pt x="16473" y="2871"/>
                </a:lnTo>
                <a:lnTo>
                  <a:pt x="16473" y="2531"/>
                </a:lnTo>
                <a:lnTo>
                  <a:pt x="16449" y="2506"/>
                </a:lnTo>
                <a:lnTo>
                  <a:pt x="16425" y="2482"/>
                </a:lnTo>
                <a:lnTo>
                  <a:pt x="16400" y="2482"/>
                </a:lnTo>
                <a:lnTo>
                  <a:pt x="16400" y="2506"/>
                </a:lnTo>
                <a:lnTo>
                  <a:pt x="16327" y="2652"/>
                </a:lnTo>
                <a:lnTo>
                  <a:pt x="16303" y="2798"/>
                </a:lnTo>
                <a:lnTo>
                  <a:pt x="16279" y="2969"/>
                </a:lnTo>
                <a:lnTo>
                  <a:pt x="16254" y="3115"/>
                </a:lnTo>
                <a:lnTo>
                  <a:pt x="16279" y="3382"/>
                </a:lnTo>
                <a:lnTo>
                  <a:pt x="16303" y="3528"/>
                </a:lnTo>
                <a:lnTo>
                  <a:pt x="16352" y="3650"/>
                </a:lnTo>
                <a:lnTo>
                  <a:pt x="16133" y="3966"/>
                </a:lnTo>
                <a:lnTo>
                  <a:pt x="16084" y="4015"/>
                </a:lnTo>
                <a:lnTo>
                  <a:pt x="16035" y="3699"/>
                </a:lnTo>
                <a:lnTo>
                  <a:pt x="16011" y="3358"/>
                </a:lnTo>
                <a:lnTo>
                  <a:pt x="16011" y="3334"/>
                </a:lnTo>
                <a:lnTo>
                  <a:pt x="15962" y="3334"/>
                </a:lnTo>
                <a:lnTo>
                  <a:pt x="15938" y="3358"/>
                </a:lnTo>
                <a:lnTo>
                  <a:pt x="15889" y="3528"/>
                </a:lnTo>
                <a:lnTo>
                  <a:pt x="15841" y="3723"/>
                </a:lnTo>
                <a:lnTo>
                  <a:pt x="15841" y="3893"/>
                </a:lnTo>
                <a:lnTo>
                  <a:pt x="15841" y="4088"/>
                </a:lnTo>
                <a:lnTo>
                  <a:pt x="15865" y="4307"/>
                </a:lnTo>
                <a:lnTo>
                  <a:pt x="15719" y="4477"/>
                </a:lnTo>
                <a:lnTo>
                  <a:pt x="15695" y="4112"/>
                </a:lnTo>
                <a:lnTo>
                  <a:pt x="15646" y="3747"/>
                </a:lnTo>
                <a:lnTo>
                  <a:pt x="15646" y="3723"/>
                </a:lnTo>
                <a:lnTo>
                  <a:pt x="15597" y="3723"/>
                </a:lnTo>
                <a:lnTo>
                  <a:pt x="15573" y="3747"/>
                </a:lnTo>
                <a:lnTo>
                  <a:pt x="15524" y="4210"/>
                </a:lnTo>
                <a:lnTo>
                  <a:pt x="15500" y="4453"/>
                </a:lnTo>
                <a:lnTo>
                  <a:pt x="15524" y="4696"/>
                </a:lnTo>
                <a:lnTo>
                  <a:pt x="15257" y="4940"/>
                </a:lnTo>
                <a:lnTo>
                  <a:pt x="15281" y="4721"/>
                </a:lnTo>
                <a:lnTo>
                  <a:pt x="15281" y="4477"/>
                </a:lnTo>
                <a:lnTo>
                  <a:pt x="15257" y="3699"/>
                </a:lnTo>
                <a:lnTo>
                  <a:pt x="15232" y="3650"/>
                </a:lnTo>
                <a:lnTo>
                  <a:pt x="15159" y="3650"/>
                </a:lnTo>
                <a:lnTo>
                  <a:pt x="15135" y="3699"/>
                </a:lnTo>
                <a:lnTo>
                  <a:pt x="15086" y="4477"/>
                </a:lnTo>
                <a:lnTo>
                  <a:pt x="15062" y="4794"/>
                </a:lnTo>
                <a:lnTo>
                  <a:pt x="15062" y="4964"/>
                </a:lnTo>
                <a:lnTo>
                  <a:pt x="15086" y="5110"/>
                </a:lnTo>
                <a:lnTo>
                  <a:pt x="14916" y="5256"/>
                </a:lnTo>
                <a:lnTo>
                  <a:pt x="14916" y="5134"/>
                </a:lnTo>
                <a:lnTo>
                  <a:pt x="14867" y="4672"/>
                </a:lnTo>
                <a:lnTo>
                  <a:pt x="14819" y="4185"/>
                </a:lnTo>
                <a:lnTo>
                  <a:pt x="14794" y="4161"/>
                </a:lnTo>
                <a:lnTo>
                  <a:pt x="14770" y="4161"/>
                </a:lnTo>
                <a:lnTo>
                  <a:pt x="14770" y="4185"/>
                </a:lnTo>
                <a:lnTo>
                  <a:pt x="14697" y="4599"/>
                </a:lnTo>
                <a:lnTo>
                  <a:pt x="14648" y="5013"/>
                </a:lnTo>
                <a:lnTo>
                  <a:pt x="14624" y="5256"/>
                </a:lnTo>
                <a:lnTo>
                  <a:pt x="14624" y="5475"/>
                </a:lnTo>
                <a:lnTo>
                  <a:pt x="14186" y="5791"/>
                </a:lnTo>
                <a:lnTo>
                  <a:pt x="14162" y="5621"/>
                </a:lnTo>
                <a:lnTo>
                  <a:pt x="14113" y="4721"/>
                </a:lnTo>
                <a:lnTo>
                  <a:pt x="14089" y="4696"/>
                </a:lnTo>
                <a:lnTo>
                  <a:pt x="14064" y="4672"/>
                </a:lnTo>
                <a:lnTo>
                  <a:pt x="14016" y="4672"/>
                </a:lnTo>
                <a:lnTo>
                  <a:pt x="13991" y="4696"/>
                </a:lnTo>
                <a:lnTo>
                  <a:pt x="13943" y="4940"/>
                </a:lnTo>
                <a:lnTo>
                  <a:pt x="13894" y="5159"/>
                </a:lnTo>
                <a:lnTo>
                  <a:pt x="13870" y="5378"/>
                </a:lnTo>
                <a:lnTo>
                  <a:pt x="13870" y="5621"/>
                </a:lnTo>
                <a:lnTo>
                  <a:pt x="13870" y="5791"/>
                </a:lnTo>
                <a:lnTo>
                  <a:pt x="13870" y="5986"/>
                </a:lnTo>
                <a:lnTo>
                  <a:pt x="13529" y="6181"/>
                </a:lnTo>
                <a:lnTo>
                  <a:pt x="13480" y="6205"/>
                </a:lnTo>
                <a:lnTo>
                  <a:pt x="13505" y="6083"/>
                </a:lnTo>
                <a:lnTo>
                  <a:pt x="13505" y="5986"/>
                </a:lnTo>
                <a:lnTo>
                  <a:pt x="13480" y="5791"/>
                </a:lnTo>
                <a:lnTo>
                  <a:pt x="13456" y="5524"/>
                </a:lnTo>
                <a:lnTo>
                  <a:pt x="13383" y="5256"/>
                </a:lnTo>
                <a:lnTo>
                  <a:pt x="13359" y="5232"/>
                </a:lnTo>
                <a:lnTo>
                  <a:pt x="13334" y="5256"/>
                </a:lnTo>
                <a:lnTo>
                  <a:pt x="13286" y="5524"/>
                </a:lnTo>
                <a:lnTo>
                  <a:pt x="13286" y="5791"/>
                </a:lnTo>
                <a:lnTo>
                  <a:pt x="13286" y="6035"/>
                </a:lnTo>
                <a:lnTo>
                  <a:pt x="13310" y="6156"/>
                </a:lnTo>
                <a:lnTo>
                  <a:pt x="13359" y="6254"/>
                </a:lnTo>
                <a:lnTo>
                  <a:pt x="13383" y="6278"/>
                </a:lnTo>
                <a:lnTo>
                  <a:pt x="13407" y="6278"/>
                </a:lnTo>
                <a:lnTo>
                  <a:pt x="13407" y="6375"/>
                </a:lnTo>
                <a:lnTo>
                  <a:pt x="13432" y="6448"/>
                </a:lnTo>
                <a:lnTo>
                  <a:pt x="13480" y="6521"/>
                </a:lnTo>
                <a:lnTo>
                  <a:pt x="13553" y="6594"/>
                </a:lnTo>
                <a:lnTo>
                  <a:pt x="13553" y="6789"/>
                </a:lnTo>
                <a:lnTo>
                  <a:pt x="13578" y="6984"/>
                </a:lnTo>
                <a:lnTo>
                  <a:pt x="13699" y="7397"/>
                </a:lnTo>
                <a:lnTo>
                  <a:pt x="13821" y="7787"/>
                </a:lnTo>
                <a:lnTo>
                  <a:pt x="13967" y="8176"/>
                </a:lnTo>
                <a:lnTo>
                  <a:pt x="14575" y="10195"/>
                </a:lnTo>
                <a:lnTo>
                  <a:pt x="15184" y="12312"/>
                </a:lnTo>
                <a:lnTo>
                  <a:pt x="15500" y="13359"/>
                </a:lnTo>
                <a:lnTo>
                  <a:pt x="15865" y="14381"/>
                </a:lnTo>
                <a:lnTo>
                  <a:pt x="15695" y="14575"/>
                </a:lnTo>
                <a:lnTo>
                  <a:pt x="15524" y="14746"/>
                </a:lnTo>
                <a:lnTo>
                  <a:pt x="15208" y="15038"/>
                </a:lnTo>
                <a:lnTo>
                  <a:pt x="13553" y="11801"/>
                </a:lnTo>
                <a:lnTo>
                  <a:pt x="12653" y="10074"/>
                </a:lnTo>
                <a:lnTo>
                  <a:pt x="12531" y="9782"/>
                </a:lnTo>
                <a:lnTo>
                  <a:pt x="12361" y="9441"/>
                </a:lnTo>
                <a:lnTo>
                  <a:pt x="12288" y="9295"/>
                </a:lnTo>
                <a:lnTo>
                  <a:pt x="12191" y="9149"/>
                </a:lnTo>
                <a:lnTo>
                  <a:pt x="12069" y="9028"/>
                </a:lnTo>
                <a:lnTo>
                  <a:pt x="11947" y="8955"/>
                </a:lnTo>
                <a:lnTo>
                  <a:pt x="11899" y="8857"/>
                </a:lnTo>
                <a:lnTo>
                  <a:pt x="11826" y="8809"/>
                </a:lnTo>
                <a:lnTo>
                  <a:pt x="11753" y="8784"/>
                </a:lnTo>
                <a:lnTo>
                  <a:pt x="11704" y="8809"/>
                </a:lnTo>
                <a:lnTo>
                  <a:pt x="11655" y="8833"/>
                </a:lnTo>
                <a:lnTo>
                  <a:pt x="11534" y="8906"/>
                </a:lnTo>
                <a:lnTo>
                  <a:pt x="11534" y="8736"/>
                </a:lnTo>
                <a:lnTo>
                  <a:pt x="11534" y="8419"/>
                </a:lnTo>
                <a:lnTo>
                  <a:pt x="11534" y="8273"/>
                </a:lnTo>
                <a:lnTo>
                  <a:pt x="11509" y="8127"/>
                </a:lnTo>
                <a:lnTo>
                  <a:pt x="11485" y="8103"/>
                </a:lnTo>
                <a:lnTo>
                  <a:pt x="11461" y="8079"/>
                </a:lnTo>
                <a:lnTo>
                  <a:pt x="11436" y="8103"/>
                </a:lnTo>
                <a:lnTo>
                  <a:pt x="11412" y="8127"/>
                </a:lnTo>
                <a:lnTo>
                  <a:pt x="11388" y="8249"/>
                </a:lnTo>
                <a:lnTo>
                  <a:pt x="11363" y="8371"/>
                </a:lnTo>
                <a:lnTo>
                  <a:pt x="11363" y="8638"/>
                </a:lnTo>
                <a:lnTo>
                  <a:pt x="11339" y="8833"/>
                </a:lnTo>
                <a:lnTo>
                  <a:pt x="11363" y="9052"/>
                </a:lnTo>
                <a:lnTo>
                  <a:pt x="10925" y="9368"/>
                </a:lnTo>
                <a:lnTo>
                  <a:pt x="10950" y="9198"/>
                </a:lnTo>
                <a:lnTo>
                  <a:pt x="10974" y="9028"/>
                </a:lnTo>
                <a:lnTo>
                  <a:pt x="10974" y="8687"/>
                </a:lnTo>
                <a:lnTo>
                  <a:pt x="10998" y="8200"/>
                </a:lnTo>
                <a:lnTo>
                  <a:pt x="10974" y="7957"/>
                </a:lnTo>
                <a:lnTo>
                  <a:pt x="10925" y="7714"/>
                </a:lnTo>
                <a:lnTo>
                  <a:pt x="10925" y="7689"/>
                </a:lnTo>
                <a:lnTo>
                  <a:pt x="10852" y="7689"/>
                </a:lnTo>
                <a:lnTo>
                  <a:pt x="10828" y="7714"/>
                </a:lnTo>
                <a:lnTo>
                  <a:pt x="10779" y="7933"/>
                </a:lnTo>
                <a:lnTo>
                  <a:pt x="10731" y="8127"/>
                </a:lnTo>
                <a:lnTo>
                  <a:pt x="10682" y="8541"/>
                </a:lnTo>
                <a:lnTo>
                  <a:pt x="10633" y="9028"/>
                </a:lnTo>
                <a:lnTo>
                  <a:pt x="10633" y="9271"/>
                </a:lnTo>
                <a:lnTo>
                  <a:pt x="10658" y="9393"/>
                </a:lnTo>
                <a:lnTo>
                  <a:pt x="10682" y="9514"/>
                </a:lnTo>
                <a:lnTo>
                  <a:pt x="10706" y="9539"/>
                </a:lnTo>
                <a:lnTo>
                  <a:pt x="10560" y="9660"/>
                </a:lnTo>
                <a:lnTo>
                  <a:pt x="10487" y="9685"/>
                </a:lnTo>
                <a:lnTo>
                  <a:pt x="10439" y="9733"/>
                </a:lnTo>
                <a:lnTo>
                  <a:pt x="10463" y="9466"/>
                </a:lnTo>
                <a:lnTo>
                  <a:pt x="10487" y="9174"/>
                </a:lnTo>
                <a:lnTo>
                  <a:pt x="10536" y="8614"/>
                </a:lnTo>
                <a:lnTo>
                  <a:pt x="10512" y="8346"/>
                </a:lnTo>
                <a:lnTo>
                  <a:pt x="10487" y="8079"/>
                </a:lnTo>
                <a:lnTo>
                  <a:pt x="10463" y="8054"/>
                </a:lnTo>
                <a:lnTo>
                  <a:pt x="10439" y="8030"/>
                </a:lnTo>
                <a:lnTo>
                  <a:pt x="10414" y="8030"/>
                </a:lnTo>
                <a:lnTo>
                  <a:pt x="10414" y="8054"/>
                </a:lnTo>
                <a:lnTo>
                  <a:pt x="10317" y="8298"/>
                </a:lnTo>
                <a:lnTo>
                  <a:pt x="10268" y="8541"/>
                </a:lnTo>
                <a:lnTo>
                  <a:pt x="10195" y="9028"/>
                </a:lnTo>
                <a:lnTo>
                  <a:pt x="10147" y="9514"/>
                </a:lnTo>
                <a:lnTo>
                  <a:pt x="10122" y="9782"/>
                </a:lnTo>
                <a:lnTo>
                  <a:pt x="10147" y="10025"/>
                </a:lnTo>
                <a:lnTo>
                  <a:pt x="9685" y="10414"/>
                </a:lnTo>
                <a:lnTo>
                  <a:pt x="9733" y="10220"/>
                </a:lnTo>
                <a:lnTo>
                  <a:pt x="9733" y="10025"/>
                </a:lnTo>
                <a:lnTo>
                  <a:pt x="9758" y="9612"/>
                </a:lnTo>
                <a:lnTo>
                  <a:pt x="9782" y="8565"/>
                </a:lnTo>
                <a:lnTo>
                  <a:pt x="9782" y="8541"/>
                </a:lnTo>
                <a:lnTo>
                  <a:pt x="9733" y="8541"/>
                </a:lnTo>
                <a:lnTo>
                  <a:pt x="9733" y="8565"/>
                </a:lnTo>
                <a:lnTo>
                  <a:pt x="9612" y="9466"/>
                </a:lnTo>
                <a:lnTo>
                  <a:pt x="9539" y="10001"/>
                </a:lnTo>
                <a:lnTo>
                  <a:pt x="9514" y="10268"/>
                </a:lnTo>
                <a:lnTo>
                  <a:pt x="9539" y="10512"/>
                </a:lnTo>
                <a:lnTo>
                  <a:pt x="9003" y="10901"/>
                </a:lnTo>
                <a:lnTo>
                  <a:pt x="8444" y="11290"/>
                </a:lnTo>
                <a:lnTo>
                  <a:pt x="8371" y="11339"/>
                </a:lnTo>
                <a:lnTo>
                  <a:pt x="7762" y="11704"/>
                </a:lnTo>
                <a:lnTo>
                  <a:pt x="7762" y="11704"/>
                </a:lnTo>
                <a:lnTo>
                  <a:pt x="7811" y="11558"/>
                </a:lnTo>
                <a:lnTo>
                  <a:pt x="7835" y="11388"/>
                </a:lnTo>
                <a:lnTo>
                  <a:pt x="7884" y="11071"/>
                </a:lnTo>
                <a:lnTo>
                  <a:pt x="7981" y="10268"/>
                </a:lnTo>
                <a:lnTo>
                  <a:pt x="7957" y="10244"/>
                </a:lnTo>
                <a:lnTo>
                  <a:pt x="7933" y="10244"/>
                </a:lnTo>
                <a:lnTo>
                  <a:pt x="7908" y="10268"/>
                </a:lnTo>
                <a:lnTo>
                  <a:pt x="7738" y="11023"/>
                </a:lnTo>
                <a:lnTo>
                  <a:pt x="7665" y="11388"/>
                </a:lnTo>
                <a:lnTo>
                  <a:pt x="7641" y="11558"/>
                </a:lnTo>
                <a:lnTo>
                  <a:pt x="7665" y="11728"/>
                </a:lnTo>
                <a:lnTo>
                  <a:pt x="7665" y="11753"/>
                </a:lnTo>
                <a:lnTo>
                  <a:pt x="7178" y="12069"/>
                </a:lnTo>
                <a:lnTo>
                  <a:pt x="7227" y="11753"/>
                </a:lnTo>
                <a:lnTo>
                  <a:pt x="7227" y="11436"/>
                </a:lnTo>
                <a:lnTo>
                  <a:pt x="7203" y="10804"/>
                </a:lnTo>
                <a:lnTo>
                  <a:pt x="7203" y="10779"/>
                </a:lnTo>
                <a:lnTo>
                  <a:pt x="7178" y="10779"/>
                </a:lnTo>
                <a:lnTo>
                  <a:pt x="7154" y="10804"/>
                </a:lnTo>
                <a:lnTo>
                  <a:pt x="7105" y="11461"/>
                </a:lnTo>
                <a:lnTo>
                  <a:pt x="7081" y="11777"/>
                </a:lnTo>
                <a:lnTo>
                  <a:pt x="7105" y="12118"/>
                </a:lnTo>
                <a:lnTo>
                  <a:pt x="6886" y="12239"/>
                </a:lnTo>
                <a:lnTo>
                  <a:pt x="6667" y="12385"/>
                </a:lnTo>
                <a:lnTo>
                  <a:pt x="6692" y="12191"/>
                </a:lnTo>
                <a:lnTo>
                  <a:pt x="6716" y="11728"/>
                </a:lnTo>
                <a:lnTo>
                  <a:pt x="6716" y="11290"/>
                </a:lnTo>
                <a:lnTo>
                  <a:pt x="6692" y="11266"/>
                </a:lnTo>
                <a:lnTo>
                  <a:pt x="6667" y="11242"/>
                </a:lnTo>
                <a:lnTo>
                  <a:pt x="6643" y="11242"/>
                </a:lnTo>
                <a:lnTo>
                  <a:pt x="6619" y="11266"/>
                </a:lnTo>
                <a:lnTo>
                  <a:pt x="6546" y="11655"/>
                </a:lnTo>
                <a:lnTo>
                  <a:pt x="6497" y="12045"/>
                </a:lnTo>
                <a:lnTo>
                  <a:pt x="6448" y="12337"/>
                </a:lnTo>
                <a:lnTo>
                  <a:pt x="6424" y="12458"/>
                </a:lnTo>
                <a:lnTo>
                  <a:pt x="6424" y="12604"/>
                </a:lnTo>
                <a:lnTo>
                  <a:pt x="6375" y="12580"/>
                </a:lnTo>
                <a:lnTo>
                  <a:pt x="6302" y="12580"/>
                </a:lnTo>
                <a:lnTo>
                  <a:pt x="6254" y="12604"/>
                </a:lnTo>
                <a:lnTo>
                  <a:pt x="6229" y="12677"/>
                </a:lnTo>
                <a:lnTo>
                  <a:pt x="6181" y="12848"/>
                </a:lnTo>
                <a:lnTo>
                  <a:pt x="6181" y="12994"/>
                </a:lnTo>
                <a:lnTo>
                  <a:pt x="6205" y="13140"/>
                </a:lnTo>
                <a:lnTo>
                  <a:pt x="6229" y="13310"/>
                </a:lnTo>
                <a:lnTo>
                  <a:pt x="6473" y="14429"/>
                </a:lnTo>
                <a:lnTo>
                  <a:pt x="6692" y="15549"/>
                </a:lnTo>
                <a:lnTo>
                  <a:pt x="6740" y="15914"/>
                </a:lnTo>
                <a:lnTo>
                  <a:pt x="6765" y="16108"/>
                </a:lnTo>
                <a:lnTo>
                  <a:pt x="6838" y="16303"/>
                </a:lnTo>
                <a:lnTo>
                  <a:pt x="6716" y="16352"/>
                </a:lnTo>
                <a:lnTo>
                  <a:pt x="6594" y="16449"/>
                </a:lnTo>
                <a:lnTo>
                  <a:pt x="6351" y="16619"/>
                </a:lnTo>
                <a:lnTo>
                  <a:pt x="6132" y="16084"/>
                </a:lnTo>
                <a:lnTo>
                  <a:pt x="5889" y="15549"/>
                </a:lnTo>
                <a:lnTo>
                  <a:pt x="5353" y="14502"/>
                </a:lnTo>
                <a:lnTo>
                  <a:pt x="5110" y="14040"/>
                </a:lnTo>
                <a:lnTo>
                  <a:pt x="4867" y="13602"/>
                </a:lnTo>
                <a:lnTo>
                  <a:pt x="4721" y="13383"/>
                </a:lnTo>
                <a:lnTo>
                  <a:pt x="4550" y="13188"/>
                </a:lnTo>
                <a:lnTo>
                  <a:pt x="4380" y="12994"/>
                </a:lnTo>
                <a:lnTo>
                  <a:pt x="4185" y="12799"/>
                </a:lnTo>
                <a:lnTo>
                  <a:pt x="4015" y="12653"/>
                </a:lnTo>
                <a:lnTo>
                  <a:pt x="3820" y="12531"/>
                </a:lnTo>
                <a:lnTo>
                  <a:pt x="3431" y="12312"/>
                </a:lnTo>
                <a:lnTo>
                  <a:pt x="3017" y="12118"/>
                </a:lnTo>
                <a:lnTo>
                  <a:pt x="2579" y="11923"/>
                </a:lnTo>
                <a:lnTo>
                  <a:pt x="2093" y="11777"/>
                </a:lnTo>
                <a:lnTo>
                  <a:pt x="1606" y="11607"/>
                </a:lnTo>
                <a:lnTo>
                  <a:pt x="1168" y="11412"/>
                </a:lnTo>
                <a:lnTo>
                  <a:pt x="730" y="11217"/>
                </a:lnTo>
                <a:lnTo>
                  <a:pt x="779" y="11144"/>
                </a:lnTo>
                <a:lnTo>
                  <a:pt x="901" y="10974"/>
                </a:lnTo>
                <a:lnTo>
                  <a:pt x="1047" y="10804"/>
                </a:lnTo>
                <a:lnTo>
                  <a:pt x="1120" y="10828"/>
                </a:lnTo>
                <a:lnTo>
                  <a:pt x="1582" y="10877"/>
                </a:lnTo>
                <a:lnTo>
                  <a:pt x="2068" y="10925"/>
                </a:lnTo>
                <a:lnTo>
                  <a:pt x="2531" y="10950"/>
                </a:lnTo>
                <a:lnTo>
                  <a:pt x="2993" y="11023"/>
                </a:lnTo>
                <a:lnTo>
                  <a:pt x="3431" y="11120"/>
                </a:lnTo>
                <a:lnTo>
                  <a:pt x="3845" y="11242"/>
                </a:lnTo>
                <a:lnTo>
                  <a:pt x="4258" y="11363"/>
                </a:lnTo>
                <a:lnTo>
                  <a:pt x="4696" y="11485"/>
                </a:lnTo>
                <a:lnTo>
                  <a:pt x="4769" y="11485"/>
                </a:lnTo>
                <a:lnTo>
                  <a:pt x="4842" y="11461"/>
                </a:lnTo>
                <a:lnTo>
                  <a:pt x="4915" y="11412"/>
                </a:lnTo>
                <a:lnTo>
                  <a:pt x="4940" y="11339"/>
                </a:lnTo>
                <a:lnTo>
                  <a:pt x="4964" y="11290"/>
                </a:lnTo>
                <a:lnTo>
                  <a:pt x="4964" y="11217"/>
                </a:lnTo>
                <a:lnTo>
                  <a:pt x="4915" y="11144"/>
                </a:lnTo>
                <a:lnTo>
                  <a:pt x="4867" y="11096"/>
                </a:lnTo>
                <a:lnTo>
                  <a:pt x="4794" y="11071"/>
                </a:lnTo>
                <a:lnTo>
                  <a:pt x="4891" y="10974"/>
                </a:lnTo>
                <a:lnTo>
                  <a:pt x="4988" y="10852"/>
                </a:lnTo>
                <a:lnTo>
                  <a:pt x="5134" y="10609"/>
                </a:lnTo>
                <a:lnTo>
                  <a:pt x="6059" y="9393"/>
                </a:lnTo>
                <a:lnTo>
                  <a:pt x="7081" y="8079"/>
                </a:lnTo>
                <a:lnTo>
                  <a:pt x="7519" y="7543"/>
                </a:lnTo>
                <a:lnTo>
                  <a:pt x="7738" y="7276"/>
                </a:lnTo>
                <a:lnTo>
                  <a:pt x="7811" y="7130"/>
                </a:lnTo>
                <a:lnTo>
                  <a:pt x="7884" y="6959"/>
                </a:lnTo>
                <a:lnTo>
                  <a:pt x="7908" y="6959"/>
                </a:lnTo>
                <a:lnTo>
                  <a:pt x="7981" y="6935"/>
                </a:lnTo>
                <a:lnTo>
                  <a:pt x="8030" y="6911"/>
                </a:lnTo>
                <a:lnTo>
                  <a:pt x="8103" y="6886"/>
                </a:lnTo>
                <a:lnTo>
                  <a:pt x="8152" y="6813"/>
                </a:lnTo>
                <a:lnTo>
                  <a:pt x="8176" y="6740"/>
                </a:lnTo>
                <a:lnTo>
                  <a:pt x="8176" y="6667"/>
                </a:lnTo>
                <a:lnTo>
                  <a:pt x="8176" y="6594"/>
                </a:lnTo>
                <a:lnTo>
                  <a:pt x="8127" y="6546"/>
                </a:lnTo>
                <a:lnTo>
                  <a:pt x="8298" y="6327"/>
                </a:lnTo>
                <a:lnTo>
                  <a:pt x="8419" y="6181"/>
                </a:lnTo>
                <a:lnTo>
                  <a:pt x="8541" y="6035"/>
                </a:lnTo>
                <a:lnTo>
                  <a:pt x="8590" y="5962"/>
                </a:lnTo>
                <a:lnTo>
                  <a:pt x="8638" y="5889"/>
                </a:lnTo>
                <a:lnTo>
                  <a:pt x="8638" y="5791"/>
                </a:lnTo>
                <a:lnTo>
                  <a:pt x="8638" y="5718"/>
                </a:lnTo>
                <a:lnTo>
                  <a:pt x="8614" y="5718"/>
                </a:lnTo>
                <a:lnTo>
                  <a:pt x="8541" y="5694"/>
                </a:lnTo>
                <a:lnTo>
                  <a:pt x="8468" y="5718"/>
                </a:lnTo>
                <a:lnTo>
                  <a:pt x="8395" y="5767"/>
                </a:lnTo>
                <a:lnTo>
                  <a:pt x="8322" y="5840"/>
                </a:lnTo>
                <a:lnTo>
                  <a:pt x="8200" y="5962"/>
                </a:lnTo>
                <a:lnTo>
                  <a:pt x="8079" y="6083"/>
                </a:lnTo>
                <a:lnTo>
                  <a:pt x="7811" y="6375"/>
                </a:lnTo>
                <a:lnTo>
                  <a:pt x="6838" y="5913"/>
                </a:lnTo>
                <a:lnTo>
                  <a:pt x="5864" y="5426"/>
                </a:lnTo>
                <a:lnTo>
                  <a:pt x="6010" y="5280"/>
                </a:lnTo>
                <a:lnTo>
                  <a:pt x="6132" y="5110"/>
                </a:lnTo>
                <a:lnTo>
                  <a:pt x="6327" y="4842"/>
                </a:lnTo>
                <a:lnTo>
                  <a:pt x="6400" y="4721"/>
                </a:lnTo>
                <a:lnTo>
                  <a:pt x="6473" y="4575"/>
                </a:lnTo>
                <a:lnTo>
                  <a:pt x="6911" y="4818"/>
                </a:lnTo>
                <a:lnTo>
                  <a:pt x="7689" y="5280"/>
                </a:lnTo>
                <a:lnTo>
                  <a:pt x="7884" y="5402"/>
                </a:lnTo>
                <a:lnTo>
                  <a:pt x="8103" y="5475"/>
                </a:lnTo>
                <a:lnTo>
                  <a:pt x="8298" y="5572"/>
                </a:lnTo>
                <a:lnTo>
                  <a:pt x="8517" y="5621"/>
                </a:lnTo>
                <a:lnTo>
                  <a:pt x="8590" y="5597"/>
                </a:lnTo>
                <a:lnTo>
                  <a:pt x="8638" y="5572"/>
                </a:lnTo>
                <a:lnTo>
                  <a:pt x="8638" y="5499"/>
                </a:lnTo>
                <a:lnTo>
                  <a:pt x="8614" y="5426"/>
                </a:lnTo>
                <a:lnTo>
                  <a:pt x="8468" y="5305"/>
                </a:lnTo>
                <a:lnTo>
                  <a:pt x="8322" y="5183"/>
                </a:lnTo>
                <a:lnTo>
                  <a:pt x="7981" y="4964"/>
                </a:lnTo>
                <a:lnTo>
                  <a:pt x="7276" y="4599"/>
                </a:lnTo>
                <a:lnTo>
                  <a:pt x="5572" y="3674"/>
                </a:lnTo>
                <a:lnTo>
                  <a:pt x="4721" y="3236"/>
                </a:lnTo>
                <a:lnTo>
                  <a:pt x="3845" y="2798"/>
                </a:lnTo>
                <a:lnTo>
                  <a:pt x="3236" y="2433"/>
                </a:lnTo>
                <a:lnTo>
                  <a:pt x="2920" y="2263"/>
                </a:lnTo>
                <a:lnTo>
                  <a:pt x="2579" y="2117"/>
                </a:lnTo>
                <a:lnTo>
                  <a:pt x="2896" y="1850"/>
                </a:lnTo>
                <a:lnTo>
                  <a:pt x="3090" y="1704"/>
                </a:lnTo>
                <a:lnTo>
                  <a:pt x="3139" y="1606"/>
                </a:lnTo>
                <a:lnTo>
                  <a:pt x="3188" y="1509"/>
                </a:lnTo>
                <a:lnTo>
                  <a:pt x="3358" y="1606"/>
                </a:lnTo>
                <a:lnTo>
                  <a:pt x="3528" y="1704"/>
                </a:lnTo>
                <a:lnTo>
                  <a:pt x="3869" y="1874"/>
                </a:lnTo>
                <a:lnTo>
                  <a:pt x="4234" y="1996"/>
                </a:lnTo>
                <a:lnTo>
                  <a:pt x="4623" y="2117"/>
                </a:lnTo>
                <a:lnTo>
                  <a:pt x="5718" y="2433"/>
                </a:lnTo>
                <a:lnTo>
                  <a:pt x="6813" y="2750"/>
                </a:lnTo>
                <a:lnTo>
                  <a:pt x="8906" y="3334"/>
                </a:lnTo>
                <a:lnTo>
                  <a:pt x="9952" y="3601"/>
                </a:lnTo>
                <a:lnTo>
                  <a:pt x="11023" y="3820"/>
                </a:lnTo>
                <a:lnTo>
                  <a:pt x="11071" y="3845"/>
                </a:lnTo>
                <a:lnTo>
                  <a:pt x="11120" y="3869"/>
                </a:lnTo>
                <a:lnTo>
                  <a:pt x="11193" y="3845"/>
                </a:lnTo>
                <a:lnTo>
                  <a:pt x="11242" y="3820"/>
                </a:lnTo>
                <a:lnTo>
                  <a:pt x="11509" y="3553"/>
                </a:lnTo>
                <a:lnTo>
                  <a:pt x="11753" y="3236"/>
                </a:lnTo>
                <a:lnTo>
                  <a:pt x="11972" y="2920"/>
                </a:lnTo>
                <a:lnTo>
                  <a:pt x="12215" y="2628"/>
                </a:lnTo>
                <a:lnTo>
                  <a:pt x="12507" y="2336"/>
                </a:lnTo>
                <a:lnTo>
                  <a:pt x="12799" y="2044"/>
                </a:lnTo>
                <a:lnTo>
                  <a:pt x="13115" y="1777"/>
                </a:lnTo>
                <a:lnTo>
                  <a:pt x="13432" y="1533"/>
                </a:lnTo>
                <a:lnTo>
                  <a:pt x="13797" y="1266"/>
                </a:lnTo>
                <a:lnTo>
                  <a:pt x="14186" y="1022"/>
                </a:lnTo>
                <a:lnTo>
                  <a:pt x="14624" y="779"/>
                </a:lnTo>
                <a:lnTo>
                  <a:pt x="14867" y="682"/>
                </a:lnTo>
                <a:lnTo>
                  <a:pt x="15086" y="584"/>
                </a:lnTo>
                <a:lnTo>
                  <a:pt x="15330" y="511"/>
                </a:lnTo>
                <a:lnTo>
                  <a:pt x="15549" y="463"/>
                </a:lnTo>
                <a:lnTo>
                  <a:pt x="15792" y="438"/>
                </a:lnTo>
                <a:close/>
                <a:moveTo>
                  <a:pt x="15987" y="0"/>
                </a:moveTo>
                <a:lnTo>
                  <a:pt x="15743" y="25"/>
                </a:lnTo>
                <a:lnTo>
                  <a:pt x="15500" y="49"/>
                </a:lnTo>
                <a:lnTo>
                  <a:pt x="15281" y="98"/>
                </a:lnTo>
                <a:lnTo>
                  <a:pt x="15038" y="171"/>
                </a:lnTo>
                <a:lnTo>
                  <a:pt x="14575" y="341"/>
                </a:lnTo>
                <a:lnTo>
                  <a:pt x="14137" y="560"/>
                </a:lnTo>
                <a:lnTo>
                  <a:pt x="13724" y="803"/>
                </a:lnTo>
                <a:lnTo>
                  <a:pt x="13286" y="1095"/>
                </a:lnTo>
                <a:lnTo>
                  <a:pt x="12896" y="1387"/>
                </a:lnTo>
                <a:lnTo>
                  <a:pt x="12483" y="1728"/>
                </a:lnTo>
                <a:lnTo>
                  <a:pt x="12118" y="2093"/>
                </a:lnTo>
                <a:lnTo>
                  <a:pt x="11850" y="2360"/>
                </a:lnTo>
                <a:lnTo>
                  <a:pt x="11582" y="2677"/>
                </a:lnTo>
                <a:lnTo>
                  <a:pt x="11315" y="2993"/>
                </a:lnTo>
                <a:lnTo>
                  <a:pt x="11193" y="3163"/>
                </a:lnTo>
                <a:lnTo>
                  <a:pt x="11096" y="3358"/>
                </a:lnTo>
                <a:lnTo>
                  <a:pt x="10122" y="3066"/>
                </a:lnTo>
                <a:lnTo>
                  <a:pt x="9125" y="2798"/>
                </a:lnTo>
                <a:lnTo>
                  <a:pt x="8127" y="2555"/>
                </a:lnTo>
                <a:lnTo>
                  <a:pt x="7130" y="2287"/>
                </a:lnTo>
                <a:lnTo>
                  <a:pt x="5134" y="1704"/>
                </a:lnTo>
                <a:lnTo>
                  <a:pt x="4623" y="1558"/>
                </a:lnTo>
                <a:lnTo>
                  <a:pt x="4137" y="1412"/>
                </a:lnTo>
                <a:lnTo>
                  <a:pt x="3893" y="1363"/>
                </a:lnTo>
                <a:lnTo>
                  <a:pt x="3626" y="1314"/>
                </a:lnTo>
                <a:lnTo>
                  <a:pt x="3382" y="1290"/>
                </a:lnTo>
                <a:lnTo>
                  <a:pt x="3115" y="1314"/>
                </a:lnTo>
                <a:lnTo>
                  <a:pt x="3066" y="1290"/>
                </a:lnTo>
                <a:lnTo>
                  <a:pt x="2993" y="1266"/>
                </a:lnTo>
                <a:lnTo>
                  <a:pt x="2920" y="1266"/>
                </a:lnTo>
                <a:lnTo>
                  <a:pt x="2774" y="1314"/>
                </a:lnTo>
                <a:lnTo>
                  <a:pt x="2677" y="1387"/>
                </a:lnTo>
                <a:lnTo>
                  <a:pt x="2555" y="1485"/>
                </a:lnTo>
                <a:lnTo>
                  <a:pt x="2287" y="1728"/>
                </a:lnTo>
                <a:lnTo>
                  <a:pt x="2044" y="1971"/>
                </a:lnTo>
                <a:lnTo>
                  <a:pt x="1825" y="2239"/>
                </a:lnTo>
                <a:lnTo>
                  <a:pt x="1704" y="2433"/>
                </a:lnTo>
                <a:lnTo>
                  <a:pt x="1606" y="2628"/>
                </a:lnTo>
                <a:lnTo>
                  <a:pt x="1582" y="2652"/>
                </a:lnTo>
                <a:lnTo>
                  <a:pt x="1558" y="2701"/>
                </a:lnTo>
                <a:lnTo>
                  <a:pt x="1558" y="2750"/>
                </a:lnTo>
                <a:lnTo>
                  <a:pt x="1582" y="2823"/>
                </a:lnTo>
                <a:lnTo>
                  <a:pt x="1704" y="2993"/>
                </a:lnTo>
                <a:lnTo>
                  <a:pt x="1850" y="3188"/>
                </a:lnTo>
                <a:lnTo>
                  <a:pt x="1995" y="3358"/>
                </a:lnTo>
                <a:lnTo>
                  <a:pt x="2166" y="3528"/>
                </a:lnTo>
                <a:lnTo>
                  <a:pt x="2531" y="3820"/>
                </a:lnTo>
                <a:lnTo>
                  <a:pt x="2896" y="4112"/>
                </a:lnTo>
                <a:lnTo>
                  <a:pt x="3261" y="4404"/>
                </a:lnTo>
                <a:lnTo>
                  <a:pt x="3650" y="4672"/>
                </a:lnTo>
                <a:lnTo>
                  <a:pt x="4429" y="5207"/>
                </a:lnTo>
                <a:lnTo>
                  <a:pt x="5159" y="5645"/>
                </a:lnTo>
                <a:lnTo>
                  <a:pt x="5913" y="6083"/>
                </a:lnTo>
                <a:lnTo>
                  <a:pt x="6692" y="6448"/>
                </a:lnTo>
                <a:lnTo>
                  <a:pt x="7470" y="6789"/>
                </a:lnTo>
                <a:lnTo>
                  <a:pt x="7470" y="6813"/>
                </a:lnTo>
                <a:lnTo>
                  <a:pt x="7446" y="6862"/>
                </a:lnTo>
                <a:lnTo>
                  <a:pt x="7446" y="6911"/>
                </a:lnTo>
                <a:lnTo>
                  <a:pt x="7251" y="7105"/>
                </a:lnTo>
                <a:lnTo>
                  <a:pt x="7081" y="7324"/>
                </a:lnTo>
                <a:lnTo>
                  <a:pt x="6740" y="7762"/>
                </a:lnTo>
                <a:lnTo>
                  <a:pt x="5913" y="8857"/>
                </a:lnTo>
                <a:lnTo>
                  <a:pt x="4988" y="10074"/>
                </a:lnTo>
                <a:lnTo>
                  <a:pt x="4672" y="10463"/>
                </a:lnTo>
                <a:lnTo>
                  <a:pt x="4526" y="10682"/>
                </a:lnTo>
                <a:lnTo>
                  <a:pt x="4477" y="10779"/>
                </a:lnTo>
                <a:lnTo>
                  <a:pt x="4453" y="10901"/>
                </a:lnTo>
                <a:lnTo>
                  <a:pt x="4088" y="10779"/>
                </a:lnTo>
                <a:lnTo>
                  <a:pt x="3699" y="10682"/>
                </a:lnTo>
                <a:lnTo>
                  <a:pt x="2944" y="10536"/>
                </a:lnTo>
                <a:lnTo>
                  <a:pt x="2506" y="10463"/>
                </a:lnTo>
                <a:lnTo>
                  <a:pt x="2044" y="10439"/>
                </a:lnTo>
                <a:lnTo>
                  <a:pt x="1582" y="10414"/>
                </a:lnTo>
                <a:lnTo>
                  <a:pt x="1144" y="10439"/>
                </a:lnTo>
                <a:lnTo>
                  <a:pt x="1095" y="10414"/>
                </a:lnTo>
                <a:lnTo>
                  <a:pt x="1047" y="10414"/>
                </a:lnTo>
                <a:lnTo>
                  <a:pt x="949" y="10439"/>
                </a:lnTo>
                <a:lnTo>
                  <a:pt x="876" y="10463"/>
                </a:lnTo>
                <a:lnTo>
                  <a:pt x="682" y="10560"/>
                </a:lnTo>
                <a:lnTo>
                  <a:pt x="536" y="10706"/>
                </a:lnTo>
                <a:lnTo>
                  <a:pt x="390" y="10901"/>
                </a:lnTo>
                <a:lnTo>
                  <a:pt x="268" y="11096"/>
                </a:lnTo>
                <a:lnTo>
                  <a:pt x="171" y="11290"/>
                </a:lnTo>
                <a:lnTo>
                  <a:pt x="73" y="11485"/>
                </a:lnTo>
                <a:lnTo>
                  <a:pt x="25" y="11655"/>
                </a:lnTo>
                <a:lnTo>
                  <a:pt x="0" y="11728"/>
                </a:lnTo>
                <a:lnTo>
                  <a:pt x="0" y="11777"/>
                </a:lnTo>
                <a:lnTo>
                  <a:pt x="25" y="11850"/>
                </a:lnTo>
                <a:lnTo>
                  <a:pt x="73" y="11874"/>
                </a:lnTo>
                <a:lnTo>
                  <a:pt x="146" y="11947"/>
                </a:lnTo>
                <a:lnTo>
                  <a:pt x="268" y="11947"/>
                </a:lnTo>
                <a:lnTo>
                  <a:pt x="414" y="12069"/>
                </a:lnTo>
                <a:lnTo>
                  <a:pt x="584" y="12166"/>
                </a:lnTo>
                <a:lnTo>
                  <a:pt x="949" y="12361"/>
                </a:lnTo>
                <a:lnTo>
                  <a:pt x="1509" y="12653"/>
                </a:lnTo>
                <a:lnTo>
                  <a:pt x="2093" y="12921"/>
                </a:lnTo>
                <a:lnTo>
                  <a:pt x="2604" y="13188"/>
                </a:lnTo>
                <a:lnTo>
                  <a:pt x="3115" y="13480"/>
                </a:lnTo>
                <a:lnTo>
                  <a:pt x="3309" y="13578"/>
                </a:lnTo>
                <a:lnTo>
                  <a:pt x="3455" y="13724"/>
                </a:lnTo>
                <a:lnTo>
                  <a:pt x="3650" y="13821"/>
                </a:lnTo>
                <a:lnTo>
                  <a:pt x="3747" y="13845"/>
                </a:lnTo>
                <a:lnTo>
                  <a:pt x="3845" y="13870"/>
                </a:lnTo>
                <a:lnTo>
                  <a:pt x="3845" y="13967"/>
                </a:lnTo>
                <a:lnTo>
                  <a:pt x="3869" y="14089"/>
                </a:lnTo>
                <a:lnTo>
                  <a:pt x="3942" y="14186"/>
                </a:lnTo>
                <a:lnTo>
                  <a:pt x="4015" y="14283"/>
                </a:lnTo>
                <a:lnTo>
                  <a:pt x="4112" y="14381"/>
                </a:lnTo>
                <a:lnTo>
                  <a:pt x="4185" y="14527"/>
                </a:lnTo>
                <a:lnTo>
                  <a:pt x="4307" y="14819"/>
                </a:lnTo>
                <a:lnTo>
                  <a:pt x="4429" y="15135"/>
                </a:lnTo>
                <a:lnTo>
                  <a:pt x="4526" y="15427"/>
                </a:lnTo>
                <a:lnTo>
                  <a:pt x="4818" y="15938"/>
                </a:lnTo>
                <a:lnTo>
                  <a:pt x="5110" y="16449"/>
                </a:lnTo>
                <a:lnTo>
                  <a:pt x="5378" y="16887"/>
                </a:lnTo>
                <a:lnTo>
                  <a:pt x="5548" y="17082"/>
                </a:lnTo>
                <a:lnTo>
                  <a:pt x="5645" y="17179"/>
                </a:lnTo>
                <a:lnTo>
                  <a:pt x="5743" y="17252"/>
                </a:lnTo>
                <a:lnTo>
                  <a:pt x="5743" y="17325"/>
                </a:lnTo>
                <a:lnTo>
                  <a:pt x="5767" y="17349"/>
                </a:lnTo>
                <a:lnTo>
                  <a:pt x="5864" y="17374"/>
                </a:lnTo>
                <a:lnTo>
                  <a:pt x="5937" y="17374"/>
                </a:lnTo>
                <a:lnTo>
                  <a:pt x="6010" y="17349"/>
                </a:lnTo>
                <a:lnTo>
                  <a:pt x="6108" y="17301"/>
                </a:lnTo>
                <a:lnTo>
                  <a:pt x="6254" y="17228"/>
                </a:lnTo>
                <a:lnTo>
                  <a:pt x="6400" y="17106"/>
                </a:lnTo>
                <a:lnTo>
                  <a:pt x="6789" y="16863"/>
                </a:lnTo>
                <a:lnTo>
                  <a:pt x="6984" y="16741"/>
                </a:lnTo>
                <a:lnTo>
                  <a:pt x="7057" y="16644"/>
                </a:lnTo>
                <a:lnTo>
                  <a:pt x="7130" y="16571"/>
                </a:lnTo>
                <a:lnTo>
                  <a:pt x="7203" y="16522"/>
                </a:lnTo>
                <a:lnTo>
                  <a:pt x="7251" y="16449"/>
                </a:lnTo>
                <a:lnTo>
                  <a:pt x="7276" y="16230"/>
                </a:lnTo>
                <a:lnTo>
                  <a:pt x="7276" y="16011"/>
                </a:lnTo>
                <a:lnTo>
                  <a:pt x="7203" y="15597"/>
                </a:lnTo>
                <a:lnTo>
                  <a:pt x="7008" y="14478"/>
                </a:lnTo>
                <a:lnTo>
                  <a:pt x="6886" y="13918"/>
                </a:lnTo>
                <a:lnTo>
                  <a:pt x="6765" y="13359"/>
                </a:lnTo>
                <a:lnTo>
                  <a:pt x="6692" y="13091"/>
                </a:lnTo>
                <a:lnTo>
                  <a:pt x="6667" y="12969"/>
                </a:lnTo>
                <a:lnTo>
                  <a:pt x="6594" y="12848"/>
                </a:lnTo>
                <a:lnTo>
                  <a:pt x="6813" y="12799"/>
                </a:lnTo>
                <a:lnTo>
                  <a:pt x="6984" y="12702"/>
                </a:lnTo>
                <a:lnTo>
                  <a:pt x="7373" y="12483"/>
                </a:lnTo>
                <a:lnTo>
                  <a:pt x="8614" y="11753"/>
                </a:lnTo>
                <a:lnTo>
                  <a:pt x="9149" y="11412"/>
                </a:lnTo>
                <a:lnTo>
                  <a:pt x="9660" y="11047"/>
                </a:lnTo>
                <a:lnTo>
                  <a:pt x="10171" y="10658"/>
                </a:lnTo>
                <a:lnTo>
                  <a:pt x="10414" y="10439"/>
                </a:lnTo>
                <a:lnTo>
                  <a:pt x="10633" y="10220"/>
                </a:lnTo>
                <a:lnTo>
                  <a:pt x="10755" y="10414"/>
                </a:lnTo>
                <a:lnTo>
                  <a:pt x="10877" y="10633"/>
                </a:lnTo>
                <a:lnTo>
                  <a:pt x="11120" y="10998"/>
                </a:lnTo>
                <a:lnTo>
                  <a:pt x="11655" y="11850"/>
                </a:lnTo>
                <a:lnTo>
                  <a:pt x="12191" y="12677"/>
                </a:lnTo>
                <a:lnTo>
                  <a:pt x="12750" y="13505"/>
                </a:lnTo>
                <a:lnTo>
                  <a:pt x="13286" y="14308"/>
                </a:lnTo>
                <a:lnTo>
                  <a:pt x="13870" y="15086"/>
                </a:lnTo>
                <a:lnTo>
                  <a:pt x="14478" y="15865"/>
                </a:lnTo>
                <a:lnTo>
                  <a:pt x="14551" y="15914"/>
                </a:lnTo>
                <a:lnTo>
                  <a:pt x="14624" y="15938"/>
                </a:lnTo>
                <a:lnTo>
                  <a:pt x="14721" y="15914"/>
                </a:lnTo>
                <a:lnTo>
                  <a:pt x="14794" y="15889"/>
                </a:lnTo>
                <a:lnTo>
                  <a:pt x="14867" y="15865"/>
                </a:lnTo>
                <a:lnTo>
                  <a:pt x="15086" y="15743"/>
                </a:lnTo>
                <a:lnTo>
                  <a:pt x="15281" y="15597"/>
                </a:lnTo>
                <a:lnTo>
                  <a:pt x="15646" y="15281"/>
                </a:lnTo>
                <a:lnTo>
                  <a:pt x="15841" y="15135"/>
                </a:lnTo>
                <a:lnTo>
                  <a:pt x="16011" y="14965"/>
                </a:lnTo>
                <a:lnTo>
                  <a:pt x="16157" y="14770"/>
                </a:lnTo>
                <a:lnTo>
                  <a:pt x="16254" y="14575"/>
                </a:lnTo>
                <a:lnTo>
                  <a:pt x="16279" y="14527"/>
                </a:lnTo>
                <a:lnTo>
                  <a:pt x="16327" y="14478"/>
                </a:lnTo>
                <a:lnTo>
                  <a:pt x="16352" y="14429"/>
                </a:lnTo>
                <a:lnTo>
                  <a:pt x="16352" y="14356"/>
                </a:lnTo>
                <a:lnTo>
                  <a:pt x="16352" y="14283"/>
                </a:lnTo>
                <a:lnTo>
                  <a:pt x="16084" y="13261"/>
                </a:lnTo>
                <a:lnTo>
                  <a:pt x="15768" y="12264"/>
                </a:lnTo>
                <a:lnTo>
                  <a:pt x="15111" y="10244"/>
                </a:lnTo>
                <a:lnTo>
                  <a:pt x="14478" y="8225"/>
                </a:lnTo>
                <a:lnTo>
                  <a:pt x="14113" y="7130"/>
                </a:lnTo>
                <a:lnTo>
                  <a:pt x="14016" y="6813"/>
                </a:lnTo>
                <a:lnTo>
                  <a:pt x="13943" y="6643"/>
                </a:lnTo>
                <a:lnTo>
                  <a:pt x="13870" y="6521"/>
                </a:lnTo>
                <a:lnTo>
                  <a:pt x="14186" y="6327"/>
                </a:lnTo>
                <a:lnTo>
                  <a:pt x="14478" y="6132"/>
                </a:lnTo>
                <a:lnTo>
                  <a:pt x="14794" y="5913"/>
                </a:lnTo>
                <a:lnTo>
                  <a:pt x="15062" y="5694"/>
                </a:lnTo>
                <a:lnTo>
                  <a:pt x="15330" y="5475"/>
                </a:lnTo>
                <a:lnTo>
                  <a:pt x="15597" y="5232"/>
                </a:lnTo>
                <a:lnTo>
                  <a:pt x="15865" y="4964"/>
                </a:lnTo>
                <a:lnTo>
                  <a:pt x="16108" y="4696"/>
                </a:lnTo>
                <a:lnTo>
                  <a:pt x="16157" y="4696"/>
                </a:lnTo>
                <a:lnTo>
                  <a:pt x="16181" y="4648"/>
                </a:lnTo>
                <a:lnTo>
                  <a:pt x="16181" y="4599"/>
                </a:lnTo>
                <a:lnTo>
                  <a:pt x="16449" y="4283"/>
                </a:lnTo>
                <a:lnTo>
                  <a:pt x="16692" y="3942"/>
                </a:lnTo>
                <a:lnTo>
                  <a:pt x="16911" y="3601"/>
                </a:lnTo>
                <a:lnTo>
                  <a:pt x="17130" y="3188"/>
                </a:lnTo>
                <a:lnTo>
                  <a:pt x="17325" y="2774"/>
                </a:lnTo>
                <a:lnTo>
                  <a:pt x="17422" y="2531"/>
                </a:lnTo>
                <a:lnTo>
                  <a:pt x="17495" y="2312"/>
                </a:lnTo>
                <a:lnTo>
                  <a:pt x="17544" y="2093"/>
                </a:lnTo>
                <a:lnTo>
                  <a:pt x="17568" y="1850"/>
                </a:lnTo>
                <a:lnTo>
                  <a:pt x="17593" y="1631"/>
                </a:lnTo>
                <a:lnTo>
                  <a:pt x="17568" y="1412"/>
                </a:lnTo>
                <a:lnTo>
                  <a:pt x="17544" y="1193"/>
                </a:lnTo>
                <a:lnTo>
                  <a:pt x="17471" y="998"/>
                </a:lnTo>
                <a:lnTo>
                  <a:pt x="17374" y="779"/>
                </a:lnTo>
                <a:lnTo>
                  <a:pt x="17228" y="609"/>
                </a:lnTo>
                <a:lnTo>
                  <a:pt x="17057" y="414"/>
                </a:lnTo>
                <a:lnTo>
                  <a:pt x="16863" y="268"/>
                </a:lnTo>
                <a:lnTo>
                  <a:pt x="16644" y="146"/>
                </a:lnTo>
                <a:lnTo>
                  <a:pt x="16425" y="73"/>
                </a:lnTo>
                <a:lnTo>
                  <a:pt x="16206" y="25"/>
                </a:lnTo>
                <a:lnTo>
                  <a:pt x="15987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370;p38">
            <a:extLst>
              <a:ext uri="{FF2B5EF4-FFF2-40B4-BE49-F238E27FC236}">
                <a16:creationId xmlns:a16="http://schemas.microsoft.com/office/drawing/2014/main" id="{332E2F72-0EDE-4162-BAB6-D29AB45E78B2}"/>
              </a:ext>
            </a:extLst>
          </p:cNvPr>
          <p:cNvSpPr/>
          <p:nvPr/>
        </p:nvSpPr>
        <p:spPr>
          <a:xfrm>
            <a:off x="8279341" y="3538223"/>
            <a:ext cx="285575" cy="319377"/>
          </a:xfrm>
          <a:custGeom>
            <a:avLst/>
            <a:gdLst/>
            <a:ahLst/>
            <a:cxnLst/>
            <a:rect l="l" t="t" r="r" b="b"/>
            <a:pathLst>
              <a:path w="16863" h="18859" extrusionOk="0">
                <a:moveTo>
                  <a:pt x="7057" y="439"/>
                </a:moveTo>
                <a:lnTo>
                  <a:pt x="7178" y="463"/>
                </a:lnTo>
                <a:lnTo>
                  <a:pt x="7300" y="488"/>
                </a:lnTo>
                <a:lnTo>
                  <a:pt x="7543" y="488"/>
                </a:lnTo>
                <a:lnTo>
                  <a:pt x="8054" y="463"/>
                </a:lnTo>
                <a:lnTo>
                  <a:pt x="8809" y="463"/>
                </a:lnTo>
                <a:lnTo>
                  <a:pt x="9563" y="488"/>
                </a:lnTo>
                <a:lnTo>
                  <a:pt x="9563" y="707"/>
                </a:lnTo>
                <a:lnTo>
                  <a:pt x="9563" y="926"/>
                </a:lnTo>
                <a:lnTo>
                  <a:pt x="8882" y="926"/>
                </a:lnTo>
                <a:lnTo>
                  <a:pt x="8176" y="974"/>
                </a:lnTo>
                <a:lnTo>
                  <a:pt x="7349" y="974"/>
                </a:lnTo>
                <a:lnTo>
                  <a:pt x="7081" y="1023"/>
                </a:lnTo>
                <a:lnTo>
                  <a:pt x="7057" y="439"/>
                </a:lnTo>
                <a:close/>
                <a:moveTo>
                  <a:pt x="5670" y="3480"/>
                </a:moveTo>
                <a:lnTo>
                  <a:pt x="5865" y="3505"/>
                </a:lnTo>
                <a:lnTo>
                  <a:pt x="5670" y="3991"/>
                </a:lnTo>
                <a:lnTo>
                  <a:pt x="5670" y="3480"/>
                </a:lnTo>
                <a:close/>
                <a:moveTo>
                  <a:pt x="8906" y="3456"/>
                </a:moveTo>
                <a:lnTo>
                  <a:pt x="8638" y="3967"/>
                </a:lnTo>
                <a:lnTo>
                  <a:pt x="8541" y="4162"/>
                </a:lnTo>
                <a:lnTo>
                  <a:pt x="8468" y="4356"/>
                </a:lnTo>
                <a:lnTo>
                  <a:pt x="8444" y="4356"/>
                </a:lnTo>
                <a:lnTo>
                  <a:pt x="8395" y="4332"/>
                </a:lnTo>
                <a:lnTo>
                  <a:pt x="8346" y="4308"/>
                </a:lnTo>
                <a:lnTo>
                  <a:pt x="8225" y="4308"/>
                </a:lnTo>
                <a:lnTo>
                  <a:pt x="8006" y="4405"/>
                </a:lnTo>
                <a:lnTo>
                  <a:pt x="8079" y="4186"/>
                </a:lnTo>
                <a:lnTo>
                  <a:pt x="8225" y="3821"/>
                </a:lnTo>
                <a:lnTo>
                  <a:pt x="8346" y="3456"/>
                </a:lnTo>
                <a:close/>
                <a:moveTo>
                  <a:pt x="9587" y="3456"/>
                </a:moveTo>
                <a:lnTo>
                  <a:pt x="9247" y="4016"/>
                </a:lnTo>
                <a:lnTo>
                  <a:pt x="9101" y="4235"/>
                </a:lnTo>
                <a:lnTo>
                  <a:pt x="8979" y="4478"/>
                </a:lnTo>
                <a:lnTo>
                  <a:pt x="8736" y="4405"/>
                </a:lnTo>
                <a:lnTo>
                  <a:pt x="8833" y="4162"/>
                </a:lnTo>
                <a:lnTo>
                  <a:pt x="9101" y="3456"/>
                </a:lnTo>
                <a:close/>
                <a:moveTo>
                  <a:pt x="8152" y="3480"/>
                </a:moveTo>
                <a:lnTo>
                  <a:pt x="7981" y="3699"/>
                </a:lnTo>
                <a:lnTo>
                  <a:pt x="7811" y="3967"/>
                </a:lnTo>
                <a:lnTo>
                  <a:pt x="7665" y="4235"/>
                </a:lnTo>
                <a:lnTo>
                  <a:pt x="7616" y="4405"/>
                </a:lnTo>
                <a:lnTo>
                  <a:pt x="7568" y="4551"/>
                </a:lnTo>
                <a:lnTo>
                  <a:pt x="7373" y="4624"/>
                </a:lnTo>
                <a:lnTo>
                  <a:pt x="7422" y="4502"/>
                </a:lnTo>
                <a:lnTo>
                  <a:pt x="7616" y="4040"/>
                </a:lnTo>
                <a:lnTo>
                  <a:pt x="7787" y="3578"/>
                </a:lnTo>
                <a:lnTo>
                  <a:pt x="7787" y="3553"/>
                </a:lnTo>
                <a:lnTo>
                  <a:pt x="7762" y="3529"/>
                </a:lnTo>
                <a:lnTo>
                  <a:pt x="7714" y="3529"/>
                </a:lnTo>
                <a:lnTo>
                  <a:pt x="7689" y="3553"/>
                </a:lnTo>
                <a:lnTo>
                  <a:pt x="7325" y="4120"/>
                </a:lnTo>
                <a:lnTo>
                  <a:pt x="7568" y="3480"/>
                </a:lnTo>
                <a:close/>
                <a:moveTo>
                  <a:pt x="10269" y="3432"/>
                </a:moveTo>
                <a:lnTo>
                  <a:pt x="9831" y="4137"/>
                </a:lnTo>
                <a:lnTo>
                  <a:pt x="9660" y="4405"/>
                </a:lnTo>
                <a:lnTo>
                  <a:pt x="9514" y="4673"/>
                </a:lnTo>
                <a:lnTo>
                  <a:pt x="9271" y="4575"/>
                </a:lnTo>
                <a:lnTo>
                  <a:pt x="9466" y="4137"/>
                </a:lnTo>
                <a:lnTo>
                  <a:pt x="9758" y="3432"/>
                </a:lnTo>
                <a:close/>
                <a:moveTo>
                  <a:pt x="10780" y="3432"/>
                </a:moveTo>
                <a:lnTo>
                  <a:pt x="10463" y="3918"/>
                </a:lnTo>
                <a:lnTo>
                  <a:pt x="10171" y="4429"/>
                </a:lnTo>
                <a:lnTo>
                  <a:pt x="9928" y="4843"/>
                </a:lnTo>
                <a:lnTo>
                  <a:pt x="9758" y="4770"/>
                </a:lnTo>
                <a:lnTo>
                  <a:pt x="9904" y="4502"/>
                </a:lnTo>
                <a:lnTo>
                  <a:pt x="10001" y="4235"/>
                </a:lnTo>
                <a:lnTo>
                  <a:pt x="10366" y="3432"/>
                </a:lnTo>
                <a:close/>
                <a:moveTo>
                  <a:pt x="7324" y="3480"/>
                </a:moveTo>
                <a:lnTo>
                  <a:pt x="6935" y="4162"/>
                </a:lnTo>
                <a:lnTo>
                  <a:pt x="6740" y="4551"/>
                </a:lnTo>
                <a:lnTo>
                  <a:pt x="6643" y="4721"/>
                </a:lnTo>
                <a:lnTo>
                  <a:pt x="6594" y="4916"/>
                </a:lnTo>
                <a:lnTo>
                  <a:pt x="6303" y="5038"/>
                </a:lnTo>
                <a:lnTo>
                  <a:pt x="6424" y="4697"/>
                </a:lnTo>
                <a:lnTo>
                  <a:pt x="6546" y="4381"/>
                </a:lnTo>
                <a:lnTo>
                  <a:pt x="6692" y="3943"/>
                </a:lnTo>
                <a:lnTo>
                  <a:pt x="6838" y="3480"/>
                </a:lnTo>
                <a:close/>
                <a:moveTo>
                  <a:pt x="10926" y="3432"/>
                </a:moveTo>
                <a:lnTo>
                  <a:pt x="10901" y="3772"/>
                </a:lnTo>
                <a:lnTo>
                  <a:pt x="10877" y="4137"/>
                </a:lnTo>
                <a:lnTo>
                  <a:pt x="10609" y="4673"/>
                </a:lnTo>
                <a:lnTo>
                  <a:pt x="10439" y="5062"/>
                </a:lnTo>
                <a:lnTo>
                  <a:pt x="10244" y="4965"/>
                </a:lnTo>
                <a:lnTo>
                  <a:pt x="10366" y="4697"/>
                </a:lnTo>
                <a:lnTo>
                  <a:pt x="10488" y="4429"/>
                </a:lnTo>
                <a:lnTo>
                  <a:pt x="10707" y="3943"/>
                </a:lnTo>
                <a:lnTo>
                  <a:pt x="10901" y="3432"/>
                </a:lnTo>
                <a:close/>
                <a:moveTo>
                  <a:pt x="3845" y="4989"/>
                </a:moveTo>
                <a:lnTo>
                  <a:pt x="4015" y="5013"/>
                </a:lnTo>
                <a:lnTo>
                  <a:pt x="3894" y="5232"/>
                </a:lnTo>
                <a:lnTo>
                  <a:pt x="3869" y="5111"/>
                </a:lnTo>
                <a:lnTo>
                  <a:pt x="3845" y="4989"/>
                </a:lnTo>
                <a:close/>
                <a:moveTo>
                  <a:pt x="10901" y="4575"/>
                </a:moveTo>
                <a:lnTo>
                  <a:pt x="10901" y="4746"/>
                </a:lnTo>
                <a:lnTo>
                  <a:pt x="10926" y="4819"/>
                </a:lnTo>
                <a:lnTo>
                  <a:pt x="10974" y="4892"/>
                </a:lnTo>
                <a:lnTo>
                  <a:pt x="11023" y="4916"/>
                </a:lnTo>
                <a:lnTo>
                  <a:pt x="11072" y="4965"/>
                </a:lnTo>
                <a:lnTo>
                  <a:pt x="10999" y="5159"/>
                </a:lnTo>
                <a:lnTo>
                  <a:pt x="10950" y="5257"/>
                </a:lnTo>
                <a:lnTo>
                  <a:pt x="10682" y="5135"/>
                </a:lnTo>
                <a:lnTo>
                  <a:pt x="10828" y="4770"/>
                </a:lnTo>
                <a:lnTo>
                  <a:pt x="10901" y="4575"/>
                </a:lnTo>
                <a:close/>
                <a:moveTo>
                  <a:pt x="12215" y="5013"/>
                </a:moveTo>
                <a:lnTo>
                  <a:pt x="12021" y="5305"/>
                </a:lnTo>
                <a:lnTo>
                  <a:pt x="12142" y="5013"/>
                </a:lnTo>
                <a:close/>
                <a:moveTo>
                  <a:pt x="6643" y="3505"/>
                </a:moveTo>
                <a:lnTo>
                  <a:pt x="6351" y="4137"/>
                </a:lnTo>
                <a:lnTo>
                  <a:pt x="6132" y="4648"/>
                </a:lnTo>
                <a:lnTo>
                  <a:pt x="6035" y="4892"/>
                </a:lnTo>
                <a:lnTo>
                  <a:pt x="5962" y="5159"/>
                </a:lnTo>
                <a:lnTo>
                  <a:pt x="5183" y="5451"/>
                </a:lnTo>
                <a:lnTo>
                  <a:pt x="5183" y="5427"/>
                </a:lnTo>
                <a:lnTo>
                  <a:pt x="5354" y="4989"/>
                </a:lnTo>
                <a:lnTo>
                  <a:pt x="5402" y="4989"/>
                </a:lnTo>
                <a:lnTo>
                  <a:pt x="5378" y="5184"/>
                </a:lnTo>
                <a:lnTo>
                  <a:pt x="5378" y="5208"/>
                </a:lnTo>
                <a:lnTo>
                  <a:pt x="5402" y="5257"/>
                </a:lnTo>
                <a:lnTo>
                  <a:pt x="5475" y="5281"/>
                </a:lnTo>
                <a:lnTo>
                  <a:pt x="5548" y="5281"/>
                </a:lnTo>
                <a:lnTo>
                  <a:pt x="5573" y="5257"/>
                </a:lnTo>
                <a:lnTo>
                  <a:pt x="5597" y="5232"/>
                </a:lnTo>
                <a:lnTo>
                  <a:pt x="5694" y="5038"/>
                </a:lnTo>
                <a:lnTo>
                  <a:pt x="5767" y="4819"/>
                </a:lnTo>
                <a:lnTo>
                  <a:pt x="5889" y="4405"/>
                </a:lnTo>
                <a:lnTo>
                  <a:pt x="5986" y="3943"/>
                </a:lnTo>
                <a:lnTo>
                  <a:pt x="6059" y="3505"/>
                </a:lnTo>
                <a:close/>
                <a:moveTo>
                  <a:pt x="11315" y="4940"/>
                </a:moveTo>
                <a:lnTo>
                  <a:pt x="11558" y="4989"/>
                </a:lnTo>
                <a:lnTo>
                  <a:pt x="11850" y="5013"/>
                </a:lnTo>
                <a:lnTo>
                  <a:pt x="11558" y="5476"/>
                </a:lnTo>
                <a:lnTo>
                  <a:pt x="11145" y="5330"/>
                </a:lnTo>
                <a:lnTo>
                  <a:pt x="11169" y="5257"/>
                </a:lnTo>
                <a:lnTo>
                  <a:pt x="11242" y="4965"/>
                </a:lnTo>
                <a:lnTo>
                  <a:pt x="11291" y="4940"/>
                </a:lnTo>
                <a:close/>
                <a:moveTo>
                  <a:pt x="5086" y="5038"/>
                </a:moveTo>
                <a:lnTo>
                  <a:pt x="4940" y="5330"/>
                </a:lnTo>
                <a:lnTo>
                  <a:pt x="4891" y="5451"/>
                </a:lnTo>
                <a:lnTo>
                  <a:pt x="4843" y="5573"/>
                </a:lnTo>
                <a:lnTo>
                  <a:pt x="4818" y="5597"/>
                </a:lnTo>
                <a:lnTo>
                  <a:pt x="4697" y="5646"/>
                </a:lnTo>
                <a:lnTo>
                  <a:pt x="4697" y="5646"/>
                </a:lnTo>
                <a:lnTo>
                  <a:pt x="4721" y="5573"/>
                </a:lnTo>
                <a:lnTo>
                  <a:pt x="4794" y="5305"/>
                </a:lnTo>
                <a:lnTo>
                  <a:pt x="4843" y="5038"/>
                </a:lnTo>
                <a:close/>
                <a:moveTo>
                  <a:pt x="12702" y="4989"/>
                </a:moveTo>
                <a:lnTo>
                  <a:pt x="12678" y="5062"/>
                </a:lnTo>
                <a:lnTo>
                  <a:pt x="12653" y="5086"/>
                </a:lnTo>
                <a:lnTo>
                  <a:pt x="12459" y="5403"/>
                </a:lnTo>
                <a:lnTo>
                  <a:pt x="12361" y="5573"/>
                </a:lnTo>
                <a:lnTo>
                  <a:pt x="12288" y="5743"/>
                </a:lnTo>
                <a:lnTo>
                  <a:pt x="12167" y="5719"/>
                </a:lnTo>
                <a:lnTo>
                  <a:pt x="12288" y="5451"/>
                </a:lnTo>
                <a:lnTo>
                  <a:pt x="12386" y="5232"/>
                </a:lnTo>
                <a:lnTo>
                  <a:pt x="12483" y="5013"/>
                </a:lnTo>
                <a:lnTo>
                  <a:pt x="12702" y="4989"/>
                </a:lnTo>
                <a:close/>
                <a:moveTo>
                  <a:pt x="4672" y="5038"/>
                </a:moveTo>
                <a:lnTo>
                  <a:pt x="4478" y="5403"/>
                </a:lnTo>
                <a:lnTo>
                  <a:pt x="4380" y="5597"/>
                </a:lnTo>
                <a:lnTo>
                  <a:pt x="4332" y="5695"/>
                </a:lnTo>
                <a:lnTo>
                  <a:pt x="4307" y="5792"/>
                </a:lnTo>
                <a:lnTo>
                  <a:pt x="4113" y="5865"/>
                </a:lnTo>
                <a:lnTo>
                  <a:pt x="4210" y="5427"/>
                </a:lnTo>
                <a:lnTo>
                  <a:pt x="4307" y="5232"/>
                </a:lnTo>
                <a:lnTo>
                  <a:pt x="4405" y="5038"/>
                </a:lnTo>
                <a:close/>
                <a:moveTo>
                  <a:pt x="12605" y="5719"/>
                </a:moveTo>
                <a:lnTo>
                  <a:pt x="12605" y="5865"/>
                </a:lnTo>
                <a:lnTo>
                  <a:pt x="12532" y="5841"/>
                </a:lnTo>
                <a:lnTo>
                  <a:pt x="12605" y="5719"/>
                </a:lnTo>
                <a:close/>
                <a:moveTo>
                  <a:pt x="7081" y="1339"/>
                </a:moveTo>
                <a:lnTo>
                  <a:pt x="7349" y="1388"/>
                </a:lnTo>
                <a:lnTo>
                  <a:pt x="8176" y="1388"/>
                </a:lnTo>
                <a:lnTo>
                  <a:pt x="8882" y="1412"/>
                </a:lnTo>
                <a:lnTo>
                  <a:pt x="9222" y="1412"/>
                </a:lnTo>
                <a:lnTo>
                  <a:pt x="9587" y="1388"/>
                </a:lnTo>
                <a:lnTo>
                  <a:pt x="9587" y="1656"/>
                </a:lnTo>
                <a:lnTo>
                  <a:pt x="9612" y="1923"/>
                </a:lnTo>
                <a:lnTo>
                  <a:pt x="9636" y="2167"/>
                </a:lnTo>
                <a:lnTo>
                  <a:pt x="9709" y="2410"/>
                </a:lnTo>
                <a:lnTo>
                  <a:pt x="9758" y="2483"/>
                </a:lnTo>
                <a:lnTo>
                  <a:pt x="9831" y="2507"/>
                </a:lnTo>
                <a:lnTo>
                  <a:pt x="9977" y="2507"/>
                </a:lnTo>
                <a:lnTo>
                  <a:pt x="10098" y="2556"/>
                </a:lnTo>
                <a:lnTo>
                  <a:pt x="10269" y="2580"/>
                </a:lnTo>
                <a:lnTo>
                  <a:pt x="10585" y="2580"/>
                </a:lnTo>
                <a:lnTo>
                  <a:pt x="11218" y="2605"/>
                </a:lnTo>
                <a:lnTo>
                  <a:pt x="11875" y="2629"/>
                </a:lnTo>
                <a:lnTo>
                  <a:pt x="11875" y="3164"/>
                </a:lnTo>
                <a:lnTo>
                  <a:pt x="11875" y="3578"/>
                </a:lnTo>
                <a:lnTo>
                  <a:pt x="11875" y="3772"/>
                </a:lnTo>
                <a:lnTo>
                  <a:pt x="11923" y="3991"/>
                </a:lnTo>
                <a:lnTo>
                  <a:pt x="11948" y="4040"/>
                </a:lnTo>
                <a:lnTo>
                  <a:pt x="11972" y="4089"/>
                </a:lnTo>
                <a:lnTo>
                  <a:pt x="12069" y="4113"/>
                </a:lnTo>
                <a:lnTo>
                  <a:pt x="12215" y="4113"/>
                </a:lnTo>
                <a:lnTo>
                  <a:pt x="12264" y="4064"/>
                </a:lnTo>
                <a:lnTo>
                  <a:pt x="12605" y="4113"/>
                </a:lnTo>
                <a:lnTo>
                  <a:pt x="12945" y="4137"/>
                </a:lnTo>
                <a:lnTo>
                  <a:pt x="13602" y="4137"/>
                </a:lnTo>
                <a:lnTo>
                  <a:pt x="13602" y="4283"/>
                </a:lnTo>
                <a:lnTo>
                  <a:pt x="13602" y="4429"/>
                </a:lnTo>
                <a:lnTo>
                  <a:pt x="13627" y="4746"/>
                </a:lnTo>
                <a:lnTo>
                  <a:pt x="13627" y="5111"/>
                </a:lnTo>
                <a:lnTo>
                  <a:pt x="13602" y="5500"/>
                </a:lnTo>
                <a:lnTo>
                  <a:pt x="13602" y="5889"/>
                </a:lnTo>
                <a:lnTo>
                  <a:pt x="13627" y="6254"/>
                </a:lnTo>
                <a:lnTo>
                  <a:pt x="13335" y="6157"/>
                </a:lnTo>
                <a:lnTo>
                  <a:pt x="13043" y="6035"/>
                </a:lnTo>
                <a:lnTo>
                  <a:pt x="13067" y="5914"/>
                </a:lnTo>
                <a:lnTo>
                  <a:pt x="13067" y="5792"/>
                </a:lnTo>
                <a:lnTo>
                  <a:pt x="13067" y="5549"/>
                </a:lnTo>
                <a:lnTo>
                  <a:pt x="13067" y="5257"/>
                </a:lnTo>
                <a:lnTo>
                  <a:pt x="13067" y="5111"/>
                </a:lnTo>
                <a:lnTo>
                  <a:pt x="13043" y="4965"/>
                </a:lnTo>
                <a:lnTo>
                  <a:pt x="13018" y="4940"/>
                </a:lnTo>
                <a:lnTo>
                  <a:pt x="13091" y="4892"/>
                </a:lnTo>
                <a:lnTo>
                  <a:pt x="13140" y="4843"/>
                </a:lnTo>
                <a:lnTo>
                  <a:pt x="13164" y="4770"/>
                </a:lnTo>
                <a:lnTo>
                  <a:pt x="13164" y="4697"/>
                </a:lnTo>
                <a:lnTo>
                  <a:pt x="13140" y="4624"/>
                </a:lnTo>
                <a:lnTo>
                  <a:pt x="13091" y="4551"/>
                </a:lnTo>
                <a:lnTo>
                  <a:pt x="13018" y="4502"/>
                </a:lnTo>
                <a:lnTo>
                  <a:pt x="12945" y="4478"/>
                </a:lnTo>
                <a:lnTo>
                  <a:pt x="12556" y="4478"/>
                </a:lnTo>
                <a:lnTo>
                  <a:pt x="12142" y="4502"/>
                </a:lnTo>
                <a:lnTo>
                  <a:pt x="11777" y="4502"/>
                </a:lnTo>
                <a:lnTo>
                  <a:pt x="11388" y="4527"/>
                </a:lnTo>
                <a:lnTo>
                  <a:pt x="11388" y="3918"/>
                </a:lnTo>
                <a:lnTo>
                  <a:pt x="11388" y="3602"/>
                </a:lnTo>
                <a:lnTo>
                  <a:pt x="11364" y="3286"/>
                </a:lnTo>
                <a:lnTo>
                  <a:pt x="11315" y="3164"/>
                </a:lnTo>
                <a:lnTo>
                  <a:pt x="11291" y="3115"/>
                </a:lnTo>
                <a:lnTo>
                  <a:pt x="11242" y="3091"/>
                </a:lnTo>
                <a:lnTo>
                  <a:pt x="11193" y="3042"/>
                </a:lnTo>
                <a:lnTo>
                  <a:pt x="11169" y="2994"/>
                </a:lnTo>
                <a:lnTo>
                  <a:pt x="11096" y="2945"/>
                </a:lnTo>
                <a:lnTo>
                  <a:pt x="11023" y="2945"/>
                </a:lnTo>
                <a:lnTo>
                  <a:pt x="8152" y="2994"/>
                </a:lnTo>
                <a:lnTo>
                  <a:pt x="7738" y="2994"/>
                </a:lnTo>
                <a:lnTo>
                  <a:pt x="7714" y="2969"/>
                </a:lnTo>
                <a:lnTo>
                  <a:pt x="7665" y="2945"/>
                </a:lnTo>
                <a:lnTo>
                  <a:pt x="7641" y="2945"/>
                </a:lnTo>
                <a:lnTo>
                  <a:pt x="7592" y="2969"/>
                </a:lnTo>
                <a:lnTo>
                  <a:pt x="7592" y="2994"/>
                </a:lnTo>
                <a:lnTo>
                  <a:pt x="6813" y="3018"/>
                </a:lnTo>
                <a:lnTo>
                  <a:pt x="6181" y="3018"/>
                </a:lnTo>
                <a:lnTo>
                  <a:pt x="5865" y="3042"/>
                </a:lnTo>
                <a:lnTo>
                  <a:pt x="5548" y="3091"/>
                </a:lnTo>
                <a:lnTo>
                  <a:pt x="5500" y="3067"/>
                </a:lnTo>
                <a:lnTo>
                  <a:pt x="5378" y="3067"/>
                </a:lnTo>
                <a:lnTo>
                  <a:pt x="5329" y="3091"/>
                </a:lnTo>
                <a:lnTo>
                  <a:pt x="5281" y="3140"/>
                </a:lnTo>
                <a:lnTo>
                  <a:pt x="5232" y="3188"/>
                </a:lnTo>
                <a:lnTo>
                  <a:pt x="5208" y="3237"/>
                </a:lnTo>
                <a:lnTo>
                  <a:pt x="5183" y="3553"/>
                </a:lnTo>
                <a:lnTo>
                  <a:pt x="5159" y="3870"/>
                </a:lnTo>
                <a:lnTo>
                  <a:pt x="5135" y="4527"/>
                </a:lnTo>
                <a:lnTo>
                  <a:pt x="4867" y="4527"/>
                </a:lnTo>
                <a:lnTo>
                  <a:pt x="4599" y="4551"/>
                </a:lnTo>
                <a:lnTo>
                  <a:pt x="4186" y="4575"/>
                </a:lnTo>
                <a:lnTo>
                  <a:pt x="3967" y="4600"/>
                </a:lnTo>
                <a:lnTo>
                  <a:pt x="3772" y="4624"/>
                </a:lnTo>
                <a:lnTo>
                  <a:pt x="3699" y="4648"/>
                </a:lnTo>
                <a:lnTo>
                  <a:pt x="3650" y="4721"/>
                </a:lnTo>
                <a:lnTo>
                  <a:pt x="3650" y="4794"/>
                </a:lnTo>
                <a:lnTo>
                  <a:pt x="3650" y="4867"/>
                </a:lnTo>
                <a:lnTo>
                  <a:pt x="3626" y="4940"/>
                </a:lnTo>
                <a:lnTo>
                  <a:pt x="3602" y="5013"/>
                </a:lnTo>
                <a:lnTo>
                  <a:pt x="3577" y="5184"/>
                </a:lnTo>
                <a:lnTo>
                  <a:pt x="3577" y="5500"/>
                </a:lnTo>
                <a:lnTo>
                  <a:pt x="3577" y="5768"/>
                </a:lnTo>
                <a:lnTo>
                  <a:pt x="3577" y="5914"/>
                </a:lnTo>
                <a:lnTo>
                  <a:pt x="3626" y="6035"/>
                </a:lnTo>
                <a:lnTo>
                  <a:pt x="2993" y="6279"/>
                </a:lnTo>
                <a:lnTo>
                  <a:pt x="2993" y="6279"/>
                </a:lnTo>
                <a:lnTo>
                  <a:pt x="3042" y="5597"/>
                </a:lnTo>
                <a:lnTo>
                  <a:pt x="3066" y="4916"/>
                </a:lnTo>
                <a:lnTo>
                  <a:pt x="3115" y="4478"/>
                </a:lnTo>
                <a:lnTo>
                  <a:pt x="3115" y="4259"/>
                </a:lnTo>
                <a:lnTo>
                  <a:pt x="3091" y="4040"/>
                </a:lnTo>
                <a:lnTo>
                  <a:pt x="3456" y="4064"/>
                </a:lnTo>
                <a:lnTo>
                  <a:pt x="3845" y="4064"/>
                </a:lnTo>
                <a:lnTo>
                  <a:pt x="4210" y="4016"/>
                </a:lnTo>
                <a:lnTo>
                  <a:pt x="4575" y="3967"/>
                </a:lnTo>
                <a:lnTo>
                  <a:pt x="4624" y="3943"/>
                </a:lnTo>
                <a:lnTo>
                  <a:pt x="4672" y="3918"/>
                </a:lnTo>
                <a:lnTo>
                  <a:pt x="4745" y="3845"/>
                </a:lnTo>
                <a:lnTo>
                  <a:pt x="4770" y="3724"/>
                </a:lnTo>
                <a:lnTo>
                  <a:pt x="4745" y="3626"/>
                </a:lnTo>
                <a:lnTo>
                  <a:pt x="4770" y="3505"/>
                </a:lnTo>
                <a:lnTo>
                  <a:pt x="4770" y="3018"/>
                </a:lnTo>
                <a:lnTo>
                  <a:pt x="4770" y="2751"/>
                </a:lnTo>
                <a:lnTo>
                  <a:pt x="4745" y="2507"/>
                </a:lnTo>
                <a:lnTo>
                  <a:pt x="4867" y="2532"/>
                </a:lnTo>
                <a:lnTo>
                  <a:pt x="4989" y="2556"/>
                </a:lnTo>
                <a:lnTo>
                  <a:pt x="5256" y="2556"/>
                </a:lnTo>
                <a:lnTo>
                  <a:pt x="5646" y="2580"/>
                </a:lnTo>
                <a:lnTo>
                  <a:pt x="6035" y="2580"/>
                </a:lnTo>
                <a:lnTo>
                  <a:pt x="6789" y="2532"/>
                </a:lnTo>
                <a:lnTo>
                  <a:pt x="6886" y="2507"/>
                </a:lnTo>
                <a:lnTo>
                  <a:pt x="6959" y="2459"/>
                </a:lnTo>
                <a:lnTo>
                  <a:pt x="6984" y="2386"/>
                </a:lnTo>
                <a:lnTo>
                  <a:pt x="7008" y="2313"/>
                </a:lnTo>
                <a:lnTo>
                  <a:pt x="7032" y="2264"/>
                </a:lnTo>
                <a:lnTo>
                  <a:pt x="7057" y="1826"/>
                </a:lnTo>
                <a:lnTo>
                  <a:pt x="7081" y="1339"/>
                </a:lnTo>
                <a:close/>
                <a:moveTo>
                  <a:pt x="6911" y="5841"/>
                </a:moveTo>
                <a:lnTo>
                  <a:pt x="6838" y="5865"/>
                </a:lnTo>
                <a:lnTo>
                  <a:pt x="6716" y="5987"/>
                </a:lnTo>
                <a:lnTo>
                  <a:pt x="6619" y="6133"/>
                </a:lnTo>
                <a:lnTo>
                  <a:pt x="6546" y="6279"/>
                </a:lnTo>
                <a:lnTo>
                  <a:pt x="6522" y="6449"/>
                </a:lnTo>
                <a:lnTo>
                  <a:pt x="6522" y="6619"/>
                </a:lnTo>
                <a:lnTo>
                  <a:pt x="6546" y="6790"/>
                </a:lnTo>
                <a:lnTo>
                  <a:pt x="6594" y="6960"/>
                </a:lnTo>
                <a:lnTo>
                  <a:pt x="6667" y="7106"/>
                </a:lnTo>
                <a:lnTo>
                  <a:pt x="6716" y="7155"/>
                </a:lnTo>
                <a:lnTo>
                  <a:pt x="6765" y="7203"/>
                </a:lnTo>
                <a:lnTo>
                  <a:pt x="6838" y="7252"/>
                </a:lnTo>
                <a:lnTo>
                  <a:pt x="6911" y="7252"/>
                </a:lnTo>
                <a:lnTo>
                  <a:pt x="6984" y="7276"/>
                </a:lnTo>
                <a:lnTo>
                  <a:pt x="7057" y="7252"/>
                </a:lnTo>
                <a:lnTo>
                  <a:pt x="7130" y="7228"/>
                </a:lnTo>
                <a:lnTo>
                  <a:pt x="7178" y="7179"/>
                </a:lnTo>
                <a:lnTo>
                  <a:pt x="7349" y="6936"/>
                </a:lnTo>
                <a:lnTo>
                  <a:pt x="7397" y="6814"/>
                </a:lnTo>
                <a:lnTo>
                  <a:pt x="7446" y="6692"/>
                </a:lnTo>
                <a:lnTo>
                  <a:pt x="7470" y="6546"/>
                </a:lnTo>
                <a:lnTo>
                  <a:pt x="7470" y="6425"/>
                </a:lnTo>
                <a:lnTo>
                  <a:pt x="7446" y="6133"/>
                </a:lnTo>
                <a:lnTo>
                  <a:pt x="7422" y="6035"/>
                </a:lnTo>
                <a:lnTo>
                  <a:pt x="7349" y="5962"/>
                </a:lnTo>
                <a:lnTo>
                  <a:pt x="7227" y="5914"/>
                </a:lnTo>
                <a:lnTo>
                  <a:pt x="7130" y="5889"/>
                </a:lnTo>
                <a:lnTo>
                  <a:pt x="7057" y="5865"/>
                </a:lnTo>
                <a:lnTo>
                  <a:pt x="6984" y="5841"/>
                </a:lnTo>
                <a:close/>
                <a:moveTo>
                  <a:pt x="9612" y="5792"/>
                </a:moveTo>
                <a:lnTo>
                  <a:pt x="9539" y="5816"/>
                </a:lnTo>
                <a:lnTo>
                  <a:pt x="9466" y="5865"/>
                </a:lnTo>
                <a:lnTo>
                  <a:pt x="9393" y="5938"/>
                </a:lnTo>
                <a:lnTo>
                  <a:pt x="9344" y="6011"/>
                </a:lnTo>
                <a:lnTo>
                  <a:pt x="9247" y="6181"/>
                </a:lnTo>
                <a:lnTo>
                  <a:pt x="9174" y="6352"/>
                </a:lnTo>
                <a:lnTo>
                  <a:pt x="9149" y="6522"/>
                </a:lnTo>
                <a:lnTo>
                  <a:pt x="9149" y="6717"/>
                </a:lnTo>
                <a:lnTo>
                  <a:pt x="9174" y="6887"/>
                </a:lnTo>
                <a:lnTo>
                  <a:pt x="9222" y="7057"/>
                </a:lnTo>
                <a:lnTo>
                  <a:pt x="9271" y="7155"/>
                </a:lnTo>
                <a:lnTo>
                  <a:pt x="9344" y="7228"/>
                </a:lnTo>
                <a:lnTo>
                  <a:pt x="9417" y="7276"/>
                </a:lnTo>
                <a:lnTo>
                  <a:pt x="9514" y="7301"/>
                </a:lnTo>
                <a:lnTo>
                  <a:pt x="9685" y="7301"/>
                </a:lnTo>
                <a:lnTo>
                  <a:pt x="9782" y="7252"/>
                </a:lnTo>
                <a:lnTo>
                  <a:pt x="9855" y="7179"/>
                </a:lnTo>
                <a:lnTo>
                  <a:pt x="9928" y="7106"/>
                </a:lnTo>
                <a:lnTo>
                  <a:pt x="9977" y="7009"/>
                </a:lnTo>
                <a:lnTo>
                  <a:pt x="10050" y="6765"/>
                </a:lnTo>
                <a:lnTo>
                  <a:pt x="10098" y="6522"/>
                </a:lnTo>
                <a:lnTo>
                  <a:pt x="10098" y="6303"/>
                </a:lnTo>
                <a:lnTo>
                  <a:pt x="10098" y="6181"/>
                </a:lnTo>
                <a:lnTo>
                  <a:pt x="10050" y="6108"/>
                </a:lnTo>
                <a:lnTo>
                  <a:pt x="9977" y="6060"/>
                </a:lnTo>
                <a:lnTo>
                  <a:pt x="9879" y="6035"/>
                </a:lnTo>
                <a:lnTo>
                  <a:pt x="9879" y="6011"/>
                </a:lnTo>
                <a:lnTo>
                  <a:pt x="9855" y="5914"/>
                </a:lnTo>
                <a:lnTo>
                  <a:pt x="9806" y="5841"/>
                </a:lnTo>
                <a:lnTo>
                  <a:pt x="9709" y="5792"/>
                </a:lnTo>
                <a:close/>
                <a:moveTo>
                  <a:pt x="8468" y="4673"/>
                </a:moveTo>
                <a:lnTo>
                  <a:pt x="8687" y="4794"/>
                </a:lnTo>
                <a:lnTo>
                  <a:pt x="8930" y="4892"/>
                </a:lnTo>
                <a:lnTo>
                  <a:pt x="8955" y="4916"/>
                </a:lnTo>
                <a:lnTo>
                  <a:pt x="9466" y="5111"/>
                </a:lnTo>
                <a:lnTo>
                  <a:pt x="9806" y="5232"/>
                </a:lnTo>
                <a:lnTo>
                  <a:pt x="9806" y="5305"/>
                </a:lnTo>
                <a:lnTo>
                  <a:pt x="9806" y="5354"/>
                </a:lnTo>
                <a:lnTo>
                  <a:pt x="9855" y="5403"/>
                </a:lnTo>
                <a:lnTo>
                  <a:pt x="9904" y="5403"/>
                </a:lnTo>
                <a:lnTo>
                  <a:pt x="9952" y="5378"/>
                </a:lnTo>
                <a:lnTo>
                  <a:pt x="10001" y="5330"/>
                </a:lnTo>
                <a:lnTo>
                  <a:pt x="10707" y="5597"/>
                </a:lnTo>
                <a:lnTo>
                  <a:pt x="13383" y="6668"/>
                </a:lnTo>
                <a:lnTo>
                  <a:pt x="14040" y="6911"/>
                </a:lnTo>
                <a:lnTo>
                  <a:pt x="14357" y="7082"/>
                </a:lnTo>
                <a:lnTo>
                  <a:pt x="14527" y="7155"/>
                </a:lnTo>
                <a:lnTo>
                  <a:pt x="14648" y="7276"/>
                </a:lnTo>
                <a:lnTo>
                  <a:pt x="14794" y="7422"/>
                </a:lnTo>
                <a:lnTo>
                  <a:pt x="14843" y="7568"/>
                </a:lnTo>
                <a:lnTo>
                  <a:pt x="14892" y="7739"/>
                </a:lnTo>
                <a:lnTo>
                  <a:pt x="14867" y="7909"/>
                </a:lnTo>
                <a:lnTo>
                  <a:pt x="14405" y="7617"/>
                </a:lnTo>
                <a:lnTo>
                  <a:pt x="13919" y="7349"/>
                </a:lnTo>
                <a:lnTo>
                  <a:pt x="13675" y="7252"/>
                </a:lnTo>
                <a:lnTo>
                  <a:pt x="13408" y="7130"/>
                </a:lnTo>
                <a:lnTo>
                  <a:pt x="13164" y="7057"/>
                </a:lnTo>
                <a:lnTo>
                  <a:pt x="12872" y="7057"/>
                </a:lnTo>
                <a:lnTo>
                  <a:pt x="12848" y="7082"/>
                </a:lnTo>
                <a:lnTo>
                  <a:pt x="12848" y="7106"/>
                </a:lnTo>
                <a:lnTo>
                  <a:pt x="12848" y="7155"/>
                </a:lnTo>
                <a:lnTo>
                  <a:pt x="13043" y="7301"/>
                </a:lnTo>
                <a:lnTo>
                  <a:pt x="13262" y="7422"/>
                </a:lnTo>
                <a:lnTo>
                  <a:pt x="13724" y="7666"/>
                </a:lnTo>
                <a:lnTo>
                  <a:pt x="14259" y="7958"/>
                </a:lnTo>
                <a:lnTo>
                  <a:pt x="14770" y="8274"/>
                </a:lnTo>
                <a:lnTo>
                  <a:pt x="14697" y="8493"/>
                </a:lnTo>
                <a:lnTo>
                  <a:pt x="14575" y="8371"/>
                </a:lnTo>
                <a:lnTo>
                  <a:pt x="14454" y="8274"/>
                </a:lnTo>
                <a:lnTo>
                  <a:pt x="14284" y="8177"/>
                </a:lnTo>
                <a:lnTo>
                  <a:pt x="14113" y="8079"/>
                </a:lnTo>
                <a:lnTo>
                  <a:pt x="13773" y="7933"/>
                </a:lnTo>
                <a:lnTo>
                  <a:pt x="13383" y="7763"/>
                </a:lnTo>
                <a:lnTo>
                  <a:pt x="13189" y="7714"/>
                </a:lnTo>
                <a:lnTo>
                  <a:pt x="12994" y="7666"/>
                </a:lnTo>
                <a:lnTo>
                  <a:pt x="12799" y="7641"/>
                </a:lnTo>
                <a:lnTo>
                  <a:pt x="12605" y="7666"/>
                </a:lnTo>
                <a:lnTo>
                  <a:pt x="12580" y="7690"/>
                </a:lnTo>
                <a:lnTo>
                  <a:pt x="12605" y="7714"/>
                </a:lnTo>
                <a:lnTo>
                  <a:pt x="12702" y="7812"/>
                </a:lnTo>
                <a:lnTo>
                  <a:pt x="12824" y="7909"/>
                </a:lnTo>
                <a:lnTo>
                  <a:pt x="12945" y="7982"/>
                </a:lnTo>
                <a:lnTo>
                  <a:pt x="13091" y="8055"/>
                </a:lnTo>
                <a:lnTo>
                  <a:pt x="13383" y="8177"/>
                </a:lnTo>
                <a:lnTo>
                  <a:pt x="13651" y="8274"/>
                </a:lnTo>
                <a:lnTo>
                  <a:pt x="13894" y="8396"/>
                </a:lnTo>
                <a:lnTo>
                  <a:pt x="14113" y="8517"/>
                </a:lnTo>
                <a:lnTo>
                  <a:pt x="14551" y="8809"/>
                </a:lnTo>
                <a:lnTo>
                  <a:pt x="14430" y="9126"/>
                </a:lnTo>
                <a:lnTo>
                  <a:pt x="13967" y="8858"/>
                </a:lnTo>
                <a:lnTo>
                  <a:pt x="13481" y="8590"/>
                </a:lnTo>
                <a:lnTo>
                  <a:pt x="12921" y="8274"/>
                </a:lnTo>
                <a:lnTo>
                  <a:pt x="12629" y="8152"/>
                </a:lnTo>
                <a:lnTo>
                  <a:pt x="12337" y="8031"/>
                </a:lnTo>
                <a:lnTo>
                  <a:pt x="12313" y="8031"/>
                </a:lnTo>
                <a:lnTo>
                  <a:pt x="12288" y="8055"/>
                </a:lnTo>
                <a:lnTo>
                  <a:pt x="12288" y="8079"/>
                </a:lnTo>
                <a:lnTo>
                  <a:pt x="12288" y="8104"/>
                </a:lnTo>
                <a:lnTo>
                  <a:pt x="12507" y="8323"/>
                </a:lnTo>
                <a:lnTo>
                  <a:pt x="12751" y="8542"/>
                </a:lnTo>
                <a:lnTo>
                  <a:pt x="13018" y="8712"/>
                </a:lnTo>
                <a:lnTo>
                  <a:pt x="13286" y="8882"/>
                </a:lnTo>
                <a:lnTo>
                  <a:pt x="13797" y="9199"/>
                </a:lnTo>
                <a:lnTo>
                  <a:pt x="14040" y="9345"/>
                </a:lnTo>
                <a:lnTo>
                  <a:pt x="14308" y="9466"/>
                </a:lnTo>
                <a:lnTo>
                  <a:pt x="14211" y="9661"/>
                </a:lnTo>
                <a:lnTo>
                  <a:pt x="14065" y="9564"/>
                </a:lnTo>
                <a:lnTo>
                  <a:pt x="13919" y="9491"/>
                </a:lnTo>
                <a:lnTo>
                  <a:pt x="13602" y="9345"/>
                </a:lnTo>
                <a:lnTo>
                  <a:pt x="13359" y="9199"/>
                </a:lnTo>
                <a:lnTo>
                  <a:pt x="13067" y="9077"/>
                </a:lnTo>
                <a:lnTo>
                  <a:pt x="12921" y="9028"/>
                </a:lnTo>
                <a:lnTo>
                  <a:pt x="12775" y="9004"/>
                </a:lnTo>
                <a:lnTo>
                  <a:pt x="12629" y="8980"/>
                </a:lnTo>
                <a:lnTo>
                  <a:pt x="12483" y="8980"/>
                </a:lnTo>
                <a:lnTo>
                  <a:pt x="12459" y="9004"/>
                </a:lnTo>
                <a:lnTo>
                  <a:pt x="12459" y="9053"/>
                </a:lnTo>
                <a:lnTo>
                  <a:pt x="12556" y="9150"/>
                </a:lnTo>
                <a:lnTo>
                  <a:pt x="12653" y="9247"/>
                </a:lnTo>
                <a:lnTo>
                  <a:pt x="12897" y="9418"/>
                </a:lnTo>
                <a:lnTo>
                  <a:pt x="13408" y="9685"/>
                </a:lnTo>
                <a:lnTo>
                  <a:pt x="13724" y="9880"/>
                </a:lnTo>
                <a:lnTo>
                  <a:pt x="13894" y="10002"/>
                </a:lnTo>
                <a:lnTo>
                  <a:pt x="14065" y="10075"/>
                </a:lnTo>
                <a:lnTo>
                  <a:pt x="13967" y="10269"/>
                </a:lnTo>
                <a:lnTo>
                  <a:pt x="13505" y="10075"/>
                </a:lnTo>
                <a:lnTo>
                  <a:pt x="13043" y="9880"/>
                </a:lnTo>
                <a:lnTo>
                  <a:pt x="12556" y="9758"/>
                </a:lnTo>
                <a:lnTo>
                  <a:pt x="12069" y="9661"/>
                </a:lnTo>
                <a:lnTo>
                  <a:pt x="12045" y="9661"/>
                </a:lnTo>
                <a:lnTo>
                  <a:pt x="12045" y="9685"/>
                </a:lnTo>
                <a:lnTo>
                  <a:pt x="12434" y="10002"/>
                </a:lnTo>
                <a:lnTo>
                  <a:pt x="12872" y="10245"/>
                </a:lnTo>
                <a:lnTo>
                  <a:pt x="13335" y="10488"/>
                </a:lnTo>
                <a:lnTo>
                  <a:pt x="13797" y="10683"/>
                </a:lnTo>
                <a:lnTo>
                  <a:pt x="13627" y="11072"/>
                </a:lnTo>
                <a:lnTo>
                  <a:pt x="13456" y="10926"/>
                </a:lnTo>
                <a:lnTo>
                  <a:pt x="13262" y="10829"/>
                </a:lnTo>
                <a:lnTo>
                  <a:pt x="12848" y="10659"/>
                </a:lnTo>
                <a:lnTo>
                  <a:pt x="12653" y="10586"/>
                </a:lnTo>
                <a:lnTo>
                  <a:pt x="12483" y="10513"/>
                </a:lnTo>
                <a:lnTo>
                  <a:pt x="12288" y="10488"/>
                </a:lnTo>
                <a:lnTo>
                  <a:pt x="12069" y="10488"/>
                </a:lnTo>
                <a:lnTo>
                  <a:pt x="12045" y="10513"/>
                </a:lnTo>
                <a:lnTo>
                  <a:pt x="12045" y="10537"/>
                </a:lnTo>
                <a:lnTo>
                  <a:pt x="12118" y="10634"/>
                </a:lnTo>
                <a:lnTo>
                  <a:pt x="12191" y="10707"/>
                </a:lnTo>
                <a:lnTo>
                  <a:pt x="12337" y="10829"/>
                </a:lnTo>
                <a:lnTo>
                  <a:pt x="12532" y="10926"/>
                </a:lnTo>
                <a:lnTo>
                  <a:pt x="12702" y="11023"/>
                </a:lnTo>
                <a:lnTo>
                  <a:pt x="13091" y="11218"/>
                </a:lnTo>
                <a:lnTo>
                  <a:pt x="13310" y="11291"/>
                </a:lnTo>
                <a:lnTo>
                  <a:pt x="13505" y="11340"/>
                </a:lnTo>
                <a:lnTo>
                  <a:pt x="13481" y="11413"/>
                </a:lnTo>
                <a:lnTo>
                  <a:pt x="13335" y="11388"/>
                </a:lnTo>
                <a:lnTo>
                  <a:pt x="13189" y="11340"/>
                </a:lnTo>
                <a:lnTo>
                  <a:pt x="12897" y="11315"/>
                </a:lnTo>
                <a:lnTo>
                  <a:pt x="12678" y="11267"/>
                </a:lnTo>
                <a:lnTo>
                  <a:pt x="12434" y="11242"/>
                </a:lnTo>
                <a:lnTo>
                  <a:pt x="12191" y="11267"/>
                </a:lnTo>
                <a:lnTo>
                  <a:pt x="12069" y="11291"/>
                </a:lnTo>
                <a:lnTo>
                  <a:pt x="11972" y="11315"/>
                </a:lnTo>
                <a:lnTo>
                  <a:pt x="11948" y="11340"/>
                </a:lnTo>
                <a:lnTo>
                  <a:pt x="11948" y="11364"/>
                </a:lnTo>
                <a:lnTo>
                  <a:pt x="11972" y="11413"/>
                </a:lnTo>
                <a:lnTo>
                  <a:pt x="12069" y="11486"/>
                </a:lnTo>
                <a:lnTo>
                  <a:pt x="12191" y="11534"/>
                </a:lnTo>
                <a:lnTo>
                  <a:pt x="12434" y="11607"/>
                </a:lnTo>
                <a:lnTo>
                  <a:pt x="12921" y="11705"/>
                </a:lnTo>
                <a:lnTo>
                  <a:pt x="13164" y="11778"/>
                </a:lnTo>
                <a:lnTo>
                  <a:pt x="13432" y="11826"/>
                </a:lnTo>
                <a:lnTo>
                  <a:pt x="13408" y="11972"/>
                </a:lnTo>
                <a:lnTo>
                  <a:pt x="13018" y="11948"/>
                </a:lnTo>
                <a:lnTo>
                  <a:pt x="12434" y="11948"/>
                </a:lnTo>
                <a:lnTo>
                  <a:pt x="12313" y="11972"/>
                </a:lnTo>
                <a:lnTo>
                  <a:pt x="12215" y="12021"/>
                </a:lnTo>
                <a:lnTo>
                  <a:pt x="12118" y="12070"/>
                </a:lnTo>
                <a:lnTo>
                  <a:pt x="12118" y="12118"/>
                </a:lnTo>
                <a:lnTo>
                  <a:pt x="12118" y="12143"/>
                </a:lnTo>
                <a:lnTo>
                  <a:pt x="12215" y="12191"/>
                </a:lnTo>
                <a:lnTo>
                  <a:pt x="12313" y="12240"/>
                </a:lnTo>
                <a:lnTo>
                  <a:pt x="12507" y="12264"/>
                </a:lnTo>
                <a:lnTo>
                  <a:pt x="12897" y="12264"/>
                </a:lnTo>
                <a:lnTo>
                  <a:pt x="13383" y="12313"/>
                </a:lnTo>
                <a:lnTo>
                  <a:pt x="13383" y="12654"/>
                </a:lnTo>
                <a:lnTo>
                  <a:pt x="13043" y="12654"/>
                </a:lnTo>
                <a:lnTo>
                  <a:pt x="12678" y="12678"/>
                </a:lnTo>
                <a:lnTo>
                  <a:pt x="12288" y="12727"/>
                </a:lnTo>
                <a:lnTo>
                  <a:pt x="12094" y="12775"/>
                </a:lnTo>
                <a:lnTo>
                  <a:pt x="11923" y="12873"/>
                </a:lnTo>
                <a:lnTo>
                  <a:pt x="12118" y="12921"/>
                </a:lnTo>
                <a:lnTo>
                  <a:pt x="12288" y="12946"/>
                </a:lnTo>
                <a:lnTo>
                  <a:pt x="12678" y="12946"/>
                </a:lnTo>
                <a:lnTo>
                  <a:pt x="13408" y="12970"/>
                </a:lnTo>
                <a:lnTo>
                  <a:pt x="13408" y="13116"/>
                </a:lnTo>
                <a:lnTo>
                  <a:pt x="13408" y="13262"/>
                </a:lnTo>
                <a:lnTo>
                  <a:pt x="13140" y="13262"/>
                </a:lnTo>
                <a:lnTo>
                  <a:pt x="12848" y="13286"/>
                </a:lnTo>
                <a:lnTo>
                  <a:pt x="12337" y="13286"/>
                </a:lnTo>
                <a:lnTo>
                  <a:pt x="12069" y="13335"/>
                </a:lnTo>
                <a:lnTo>
                  <a:pt x="11948" y="13384"/>
                </a:lnTo>
                <a:lnTo>
                  <a:pt x="11850" y="13432"/>
                </a:lnTo>
                <a:lnTo>
                  <a:pt x="11826" y="13481"/>
                </a:lnTo>
                <a:lnTo>
                  <a:pt x="11850" y="13505"/>
                </a:lnTo>
                <a:lnTo>
                  <a:pt x="11948" y="13554"/>
                </a:lnTo>
                <a:lnTo>
                  <a:pt x="12069" y="13603"/>
                </a:lnTo>
                <a:lnTo>
                  <a:pt x="12337" y="13627"/>
                </a:lnTo>
                <a:lnTo>
                  <a:pt x="12605" y="13651"/>
                </a:lnTo>
                <a:lnTo>
                  <a:pt x="13432" y="13651"/>
                </a:lnTo>
                <a:lnTo>
                  <a:pt x="13432" y="13797"/>
                </a:lnTo>
                <a:lnTo>
                  <a:pt x="13286" y="13773"/>
                </a:lnTo>
                <a:lnTo>
                  <a:pt x="13164" y="13797"/>
                </a:lnTo>
                <a:lnTo>
                  <a:pt x="12897" y="13822"/>
                </a:lnTo>
                <a:lnTo>
                  <a:pt x="12483" y="13846"/>
                </a:lnTo>
                <a:lnTo>
                  <a:pt x="12288" y="13895"/>
                </a:lnTo>
                <a:lnTo>
                  <a:pt x="12094" y="13968"/>
                </a:lnTo>
                <a:lnTo>
                  <a:pt x="12094" y="13992"/>
                </a:lnTo>
                <a:lnTo>
                  <a:pt x="12094" y="14016"/>
                </a:lnTo>
                <a:lnTo>
                  <a:pt x="12118" y="14041"/>
                </a:lnTo>
                <a:lnTo>
                  <a:pt x="12313" y="14089"/>
                </a:lnTo>
                <a:lnTo>
                  <a:pt x="12507" y="14114"/>
                </a:lnTo>
                <a:lnTo>
                  <a:pt x="13310" y="14114"/>
                </a:lnTo>
                <a:lnTo>
                  <a:pt x="13432" y="14089"/>
                </a:lnTo>
                <a:lnTo>
                  <a:pt x="13456" y="14600"/>
                </a:lnTo>
                <a:lnTo>
                  <a:pt x="13237" y="14576"/>
                </a:lnTo>
                <a:lnTo>
                  <a:pt x="13018" y="14552"/>
                </a:lnTo>
                <a:lnTo>
                  <a:pt x="12824" y="14552"/>
                </a:lnTo>
                <a:lnTo>
                  <a:pt x="12434" y="14600"/>
                </a:lnTo>
                <a:lnTo>
                  <a:pt x="12045" y="14698"/>
                </a:lnTo>
                <a:lnTo>
                  <a:pt x="11656" y="14819"/>
                </a:lnTo>
                <a:lnTo>
                  <a:pt x="11193" y="14941"/>
                </a:lnTo>
                <a:lnTo>
                  <a:pt x="10974" y="14965"/>
                </a:lnTo>
                <a:lnTo>
                  <a:pt x="10755" y="14990"/>
                </a:lnTo>
                <a:lnTo>
                  <a:pt x="10536" y="14990"/>
                </a:lnTo>
                <a:lnTo>
                  <a:pt x="10317" y="14965"/>
                </a:lnTo>
                <a:lnTo>
                  <a:pt x="10098" y="14917"/>
                </a:lnTo>
                <a:lnTo>
                  <a:pt x="9879" y="14819"/>
                </a:lnTo>
                <a:lnTo>
                  <a:pt x="9514" y="14698"/>
                </a:lnTo>
                <a:lnTo>
                  <a:pt x="9149" y="14576"/>
                </a:lnTo>
                <a:lnTo>
                  <a:pt x="8979" y="14552"/>
                </a:lnTo>
                <a:lnTo>
                  <a:pt x="8809" y="14527"/>
                </a:lnTo>
                <a:lnTo>
                  <a:pt x="8614" y="14527"/>
                </a:lnTo>
                <a:lnTo>
                  <a:pt x="8419" y="14552"/>
                </a:lnTo>
                <a:lnTo>
                  <a:pt x="7981" y="14649"/>
                </a:lnTo>
                <a:lnTo>
                  <a:pt x="7568" y="14795"/>
                </a:lnTo>
                <a:lnTo>
                  <a:pt x="7130" y="14917"/>
                </a:lnTo>
                <a:lnTo>
                  <a:pt x="6935" y="14965"/>
                </a:lnTo>
                <a:lnTo>
                  <a:pt x="6692" y="14990"/>
                </a:lnTo>
                <a:lnTo>
                  <a:pt x="6473" y="14990"/>
                </a:lnTo>
                <a:lnTo>
                  <a:pt x="6230" y="14965"/>
                </a:lnTo>
                <a:lnTo>
                  <a:pt x="5986" y="14917"/>
                </a:lnTo>
                <a:lnTo>
                  <a:pt x="5767" y="14844"/>
                </a:lnTo>
                <a:lnTo>
                  <a:pt x="5281" y="14722"/>
                </a:lnTo>
                <a:lnTo>
                  <a:pt x="5062" y="14649"/>
                </a:lnTo>
                <a:lnTo>
                  <a:pt x="4818" y="14625"/>
                </a:lnTo>
                <a:lnTo>
                  <a:pt x="4453" y="14576"/>
                </a:lnTo>
                <a:lnTo>
                  <a:pt x="4040" y="14576"/>
                </a:lnTo>
                <a:lnTo>
                  <a:pt x="3602" y="14625"/>
                </a:lnTo>
                <a:lnTo>
                  <a:pt x="3164" y="14722"/>
                </a:lnTo>
                <a:lnTo>
                  <a:pt x="3188" y="14308"/>
                </a:lnTo>
                <a:lnTo>
                  <a:pt x="3188" y="13895"/>
                </a:lnTo>
                <a:lnTo>
                  <a:pt x="3164" y="13067"/>
                </a:lnTo>
                <a:lnTo>
                  <a:pt x="3164" y="12386"/>
                </a:lnTo>
                <a:lnTo>
                  <a:pt x="3139" y="12191"/>
                </a:lnTo>
                <a:lnTo>
                  <a:pt x="3115" y="12021"/>
                </a:lnTo>
                <a:lnTo>
                  <a:pt x="3066" y="11851"/>
                </a:lnTo>
                <a:lnTo>
                  <a:pt x="3018" y="11705"/>
                </a:lnTo>
                <a:lnTo>
                  <a:pt x="3018" y="11632"/>
                </a:lnTo>
                <a:lnTo>
                  <a:pt x="3018" y="11534"/>
                </a:lnTo>
                <a:lnTo>
                  <a:pt x="2993" y="11413"/>
                </a:lnTo>
                <a:lnTo>
                  <a:pt x="2896" y="11194"/>
                </a:lnTo>
                <a:lnTo>
                  <a:pt x="2701" y="10780"/>
                </a:lnTo>
                <a:lnTo>
                  <a:pt x="2409" y="10123"/>
                </a:lnTo>
                <a:lnTo>
                  <a:pt x="2142" y="9442"/>
                </a:lnTo>
                <a:lnTo>
                  <a:pt x="1947" y="8809"/>
                </a:lnTo>
                <a:lnTo>
                  <a:pt x="1777" y="8152"/>
                </a:lnTo>
                <a:lnTo>
                  <a:pt x="1728" y="7909"/>
                </a:lnTo>
                <a:lnTo>
                  <a:pt x="1704" y="7787"/>
                </a:lnTo>
                <a:lnTo>
                  <a:pt x="1704" y="7666"/>
                </a:lnTo>
                <a:lnTo>
                  <a:pt x="1704" y="7544"/>
                </a:lnTo>
                <a:lnTo>
                  <a:pt x="1752" y="7447"/>
                </a:lnTo>
                <a:lnTo>
                  <a:pt x="1825" y="7325"/>
                </a:lnTo>
                <a:lnTo>
                  <a:pt x="1923" y="7252"/>
                </a:lnTo>
                <a:lnTo>
                  <a:pt x="2093" y="7155"/>
                </a:lnTo>
                <a:lnTo>
                  <a:pt x="2288" y="7082"/>
                </a:lnTo>
                <a:lnTo>
                  <a:pt x="2653" y="6936"/>
                </a:lnTo>
                <a:lnTo>
                  <a:pt x="3991" y="6400"/>
                </a:lnTo>
                <a:lnTo>
                  <a:pt x="5329" y="5889"/>
                </a:lnTo>
                <a:lnTo>
                  <a:pt x="8030" y="4867"/>
                </a:lnTo>
                <a:lnTo>
                  <a:pt x="8030" y="5062"/>
                </a:lnTo>
                <a:lnTo>
                  <a:pt x="8030" y="5281"/>
                </a:lnTo>
                <a:lnTo>
                  <a:pt x="8030" y="5670"/>
                </a:lnTo>
                <a:lnTo>
                  <a:pt x="8030" y="7203"/>
                </a:lnTo>
                <a:lnTo>
                  <a:pt x="8030" y="8834"/>
                </a:lnTo>
                <a:lnTo>
                  <a:pt x="8054" y="9661"/>
                </a:lnTo>
                <a:lnTo>
                  <a:pt x="8079" y="10464"/>
                </a:lnTo>
                <a:lnTo>
                  <a:pt x="8103" y="10586"/>
                </a:lnTo>
                <a:lnTo>
                  <a:pt x="8152" y="10659"/>
                </a:lnTo>
                <a:lnTo>
                  <a:pt x="8249" y="10707"/>
                </a:lnTo>
                <a:lnTo>
                  <a:pt x="8346" y="10732"/>
                </a:lnTo>
                <a:lnTo>
                  <a:pt x="8444" y="10707"/>
                </a:lnTo>
                <a:lnTo>
                  <a:pt x="8517" y="10659"/>
                </a:lnTo>
                <a:lnTo>
                  <a:pt x="8565" y="10586"/>
                </a:lnTo>
                <a:lnTo>
                  <a:pt x="8590" y="10464"/>
                </a:lnTo>
                <a:lnTo>
                  <a:pt x="8517" y="8931"/>
                </a:lnTo>
                <a:lnTo>
                  <a:pt x="8468" y="7398"/>
                </a:lnTo>
                <a:lnTo>
                  <a:pt x="8444" y="5865"/>
                </a:lnTo>
                <a:lnTo>
                  <a:pt x="8444" y="5305"/>
                </a:lnTo>
                <a:lnTo>
                  <a:pt x="8444" y="5013"/>
                </a:lnTo>
                <a:lnTo>
                  <a:pt x="8395" y="4721"/>
                </a:lnTo>
                <a:lnTo>
                  <a:pt x="8468" y="4673"/>
                </a:lnTo>
                <a:close/>
                <a:moveTo>
                  <a:pt x="7446" y="1"/>
                </a:moveTo>
                <a:lnTo>
                  <a:pt x="7300" y="25"/>
                </a:lnTo>
                <a:lnTo>
                  <a:pt x="7154" y="50"/>
                </a:lnTo>
                <a:lnTo>
                  <a:pt x="7008" y="98"/>
                </a:lnTo>
                <a:lnTo>
                  <a:pt x="6911" y="196"/>
                </a:lnTo>
                <a:lnTo>
                  <a:pt x="6838" y="196"/>
                </a:lnTo>
                <a:lnTo>
                  <a:pt x="6765" y="244"/>
                </a:lnTo>
                <a:lnTo>
                  <a:pt x="6716" y="293"/>
                </a:lnTo>
                <a:lnTo>
                  <a:pt x="6716" y="317"/>
                </a:lnTo>
                <a:lnTo>
                  <a:pt x="6667" y="755"/>
                </a:lnTo>
                <a:lnTo>
                  <a:pt x="6619" y="1193"/>
                </a:lnTo>
                <a:lnTo>
                  <a:pt x="6594" y="1656"/>
                </a:lnTo>
                <a:lnTo>
                  <a:pt x="6594" y="2094"/>
                </a:lnTo>
                <a:lnTo>
                  <a:pt x="6011" y="2118"/>
                </a:lnTo>
                <a:lnTo>
                  <a:pt x="5427" y="2118"/>
                </a:lnTo>
                <a:lnTo>
                  <a:pt x="5013" y="2094"/>
                </a:lnTo>
                <a:lnTo>
                  <a:pt x="4794" y="2094"/>
                </a:lnTo>
                <a:lnTo>
                  <a:pt x="4697" y="2118"/>
                </a:lnTo>
                <a:lnTo>
                  <a:pt x="4624" y="2167"/>
                </a:lnTo>
                <a:lnTo>
                  <a:pt x="4575" y="2142"/>
                </a:lnTo>
                <a:lnTo>
                  <a:pt x="4526" y="2118"/>
                </a:lnTo>
                <a:lnTo>
                  <a:pt x="4405" y="2142"/>
                </a:lnTo>
                <a:lnTo>
                  <a:pt x="4332" y="2215"/>
                </a:lnTo>
                <a:lnTo>
                  <a:pt x="4307" y="2264"/>
                </a:lnTo>
                <a:lnTo>
                  <a:pt x="4283" y="2337"/>
                </a:lnTo>
                <a:lnTo>
                  <a:pt x="4259" y="2605"/>
                </a:lnTo>
                <a:lnTo>
                  <a:pt x="4259" y="2897"/>
                </a:lnTo>
                <a:lnTo>
                  <a:pt x="4259" y="3480"/>
                </a:lnTo>
                <a:lnTo>
                  <a:pt x="3602" y="3529"/>
                </a:lnTo>
                <a:lnTo>
                  <a:pt x="3261" y="3578"/>
                </a:lnTo>
                <a:lnTo>
                  <a:pt x="2920" y="3602"/>
                </a:lnTo>
                <a:lnTo>
                  <a:pt x="2872" y="3626"/>
                </a:lnTo>
                <a:lnTo>
                  <a:pt x="2823" y="3651"/>
                </a:lnTo>
                <a:lnTo>
                  <a:pt x="2774" y="3699"/>
                </a:lnTo>
                <a:lnTo>
                  <a:pt x="2701" y="3821"/>
                </a:lnTo>
                <a:lnTo>
                  <a:pt x="2653" y="3918"/>
                </a:lnTo>
                <a:lnTo>
                  <a:pt x="2604" y="4064"/>
                </a:lnTo>
                <a:lnTo>
                  <a:pt x="2604" y="4186"/>
                </a:lnTo>
                <a:lnTo>
                  <a:pt x="2580" y="4454"/>
                </a:lnTo>
                <a:lnTo>
                  <a:pt x="2580" y="4721"/>
                </a:lnTo>
                <a:lnTo>
                  <a:pt x="2458" y="6449"/>
                </a:lnTo>
                <a:lnTo>
                  <a:pt x="2458" y="6498"/>
                </a:lnTo>
                <a:lnTo>
                  <a:pt x="1704" y="6838"/>
                </a:lnTo>
                <a:lnTo>
                  <a:pt x="1558" y="6936"/>
                </a:lnTo>
                <a:lnTo>
                  <a:pt x="1436" y="7033"/>
                </a:lnTo>
                <a:lnTo>
                  <a:pt x="1363" y="7155"/>
                </a:lnTo>
                <a:lnTo>
                  <a:pt x="1290" y="7276"/>
                </a:lnTo>
                <a:lnTo>
                  <a:pt x="1266" y="7422"/>
                </a:lnTo>
                <a:lnTo>
                  <a:pt x="1241" y="7568"/>
                </a:lnTo>
                <a:lnTo>
                  <a:pt x="1241" y="7714"/>
                </a:lnTo>
                <a:lnTo>
                  <a:pt x="1241" y="7885"/>
                </a:lnTo>
                <a:lnTo>
                  <a:pt x="1290" y="8201"/>
                </a:lnTo>
                <a:lnTo>
                  <a:pt x="1363" y="8542"/>
                </a:lnTo>
                <a:lnTo>
                  <a:pt x="1533" y="9101"/>
                </a:lnTo>
                <a:lnTo>
                  <a:pt x="1631" y="9491"/>
                </a:lnTo>
                <a:lnTo>
                  <a:pt x="1777" y="9856"/>
                </a:lnTo>
                <a:lnTo>
                  <a:pt x="2069" y="10586"/>
                </a:lnTo>
                <a:lnTo>
                  <a:pt x="2190" y="10853"/>
                </a:lnTo>
                <a:lnTo>
                  <a:pt x="2336" y="11145"/>
                </a:lnTo>
                <a:lnTo>
                  <a:pt x="2507" y="11437"/>
                </a:lnTo>
                <a:lnTo>
                  <a:pt x="2604" y="11559"/>
                </a:lnTo>
                <a:lnTo>
                  <a:pt x="2726" y="11656"/>
                </a:lnTo>
                <a:lnTo>
                  <a:pt x="2677" y="11826"/>
                </a:lnTo>
                <a:lnTo>
                  <a:pt x="2653" y="11997"/>
                </a:lnTo>
                <a:lnTo>
                  <a:pt x="2628" y="12167"/>
                </a:lnTo>
                <a:lnTo>
                  <a:pt x="2628" y="12362"/>
                </a:lnTo>
                <a:lnTo>
                  <a:pt x="2677" y="12727"/>
                </a:lnTo>
                <a:lnTo>
                  <a:pt x="2701" y="13067"/>
                </a:lnTo>
                <a:lnTo>
                  <a:pt x="2701" y="13530"/>
                </a:lnTo>
                <a:lnTo>
                  <a:pt x="2677" y="13968"/>
                </a:lnTo>
                <a:lnTo>
                  <a:pt x="2677" y="14430"/>
                </a:lnTo>
                <a:lnTo>
                  <a:pt x="2701" y="14649"/>
                </a:lnTo>
                <a:lnTo>
                  <a:pt x="2726" y="14868"/>
                </a:lnTo>
                <a:lnTo>
                  <a:pt x="2531" y="14965"/>
                </a:lnTo>
                <a:lnTo>
                  <a:pt x="2385" y="15087"/>
                </a:lnTo>
                <a:lnTo>
                  <a:pt x="2239" y="15233"/>
                </a:lnTo>
                <a:lnTo>
                  <a:pt x="2117" y="15379"/>
                </a:lnTo>
                <a:lnTo>
                  <a:pt x="2117" y="15428"/>
                </a:lnTo>
                <a:lnTo>
                  <a:pt x="2117" y="15476"/>
                </a:lnTo>
                <a:lnTo>
                  <a:pt x="2142" y="15501"/>
                </a:lnTo>
                <a:lnTo>
                  <a:pt x="2190" y="15501"/>
                </a:lnTo>
                <a:lnTo>
                  <a:pt x="2361" y="15476"/>
                </a:lnTo>
                <a:lnTo>
                  <a:pt x="2531" y="15428"/>
                </a:lnTo>
                <a:lnTo>
                  <a:pt x="2872" y="15306"/>
                </a:lnTo>
                <a:lnTo>
                  <a:pt x="3212" y="15184"/>
                </a:lnTo>
                <a:lnTo>
                  <a:pt x="3553" y="15063"/>
                </a:lnTo>
                <a:lnTo>
                  <a:pt x="3796" y="15014"/>
                </a:lnTo>
                <a:lnTo>
                  <a:pt x="4064" y="15014"/>
                </a:lnTo>
                <a:lnTo>
                  <a:pt x="4307" y="14990"/>
                </a:lnTo>
                <a:lnTo>
                  <a:pt x="4551" y="15014"/>
                </a:lnTo>
                <a:lnTo>
                  <a:pt x="4794" y="15038"/>
                </a:lnTo>
                <a:lnTo>
                  <a:pt x="5037" y="15087"/>
                </a:lnTo>
                <a:lnTo>
                  <a:pt x="5500" y="15209"/>
                </a:lnTo>
                <a:lnTo>
                  <a:pt x="5889" y="15330"/>
                </a:lnTo>
                <a:lnTo>
                  <a:pt x="6278" y="15403"/>
                </a:lnTo>
                <a:lnTo>
                  <a:pt x="6667" y="15428"/>
                </a:lnTo>
                <a:lnTo>
                  <a:pt x="6862" y="15428"/>
                </a:lnTo>
                <a:lnTo>
                  <a:pt x="7057" y="15403"/>
                </a:lnTo>
                <a:lnTo>
                  <a:pt x="7276" y="15355"/>
                </a:lnTo>
                <a:lnTo>
                  <a:pt x="7495" y="15306"/>
                </a:lnTo>
                <a:lnTo>
                  <a:pt x="7908" y="15184"/>
                </a:lnTo>
                <a:lnTo>
                  <a:pt x="8346" y="15063"/>
                </a:lnTo>
                <a:lnTo>
                  <a:pt x="8565" y="15014"/>
                </a:lnTo>
                <a:lnTo>
                  <a:pt x="8784" y="14990"/>
                </a:lnTo>
                <a:lnTo>
                  <a:pt x="8979" y="15014"/>
                </a:lnTo>
                <a:lnTo>
                  <a:pt x="9198" y="15063"/>
                </a:lnTo>
                <a:lnTo>
                  <a:pt x="9393" y="15136"/>
                </a:lnTo>
                <a:lnTo>
                  <a:pt x="9587" y="15209"/>
                </a:lnTo>
                <a:lnTo>
                  <a:pt x="9977" y="15379"/>
                </a:lnTo>
                <a:lnTo>
                  <a:pt x="10196" y="15452"/>
                </a:lnTo>
                <a:lnTo>
                  <a:pt x="10390" y="15476"/>
                </a:lnTo>
                <a:lnTo>
                  <a:pt x="10585" y="15501"/>
                </a:lnTo>
                <a:lnTo>
                  <a:pt x="10780" y="15501"/>
                </a:lnTo>
                <a:lnTo>
                  <a:pt x="11169" y="15452"/>
                </a:lnTo>
                <a:lnTo>
                  <a:pt x="11558" y="15355"/>
                </a:lnTo>
                <a:lnTo>
                  <a:pt x="11923" y="15257"/>
                </a:lnTo>
                <a:lnTo>
                  <a:pt x="12191" y="15184"/>
                </a:lnTo>
                <a:lnTo>
                  <a:pt x="12410" y="15136"/>
                </a:lnTo>
                <a:lnTo>
                  <a:pt x="12653" y="15111"/>
                </a:lnTo>
                <a:lnTo>
                  <a:pt x="12872" y="15087"/>
                </a:lnTo>
                <a:lnTo>
                  <a:pt x="13116" y="15087"/>
                </a:lnTo>
                <a:lnTo>
                  <a:pt x="13335" y="15111"/>
                </a:lnTo>
                <a:lnTo>
                  <a:pt x="13846" y="15209"/>
                </a:lnTo>
                <a:lnTo>
                  <a:pt x="14186" y="15257"/>
                </a:lnTo>
                <a:lnTo>
                  <a:pt x="14357" y="15282"/>
                </a:lnTo>
                <a:lnTo>
                  <a:pt x="14551" y="15282"/>
                </a:lnTo>
                <a:lnTo>
                  <a:pt x="14721" y="15233"/>
                </a:lnTo>
                <a:lnTo>
                  <a:pt x="14892" y="15209"/>
                </a:lnTo>
                <a:lnTo>
                  <a:pt x="15038" y="15136"/>
                </a:lnTo>
                <a:lnTo>
                  <a:pt x="15208" y="15038"/>
                </a:lnTo>
                <a:lnTo>
                  <a:pt x="15281" y="14965"/>
                </a:lnTo>
                <a:lnTo>
                  <a:pt x="15305" y="14868"/>
                </a:lnTo>
                <a:lnTo>
                  <a:pt x="15305" y="14771"/>
                </a:lnTo>
                <a:lnTo>
                  <a:pt x="15281" y="14673"/>
                </a:lnTo>
                <a:lnTo>
                  <a:pt x="15208" y="14600"/>
                </a:lnTo>
                <a:lnTo>
                  <a:pt x="15135" y="14552"/>
                </a:lnTo>
                <a:lnTo>
                  <a:pt x="15038" y="14552"/>
                </a:lnTo>
                <a:lnTo>
                  <a:pt x="14940" y="14600"/>
                </a:lnTo>
                <a:lnTo>
                  <a:pt x="14819" y="14673"/>
                </a:lnTo>
                <a:lnTo>
                  <a:pt x="14697" y="14722"/>
                </a:lnTo>
                <a:lnTo>
                  <a:pt x="14575" y="14746"/>
                </a:lnTo>
                <a:lnTo>
                  <a:pt x="14454" y="14771"/>
                </a:lnTo>
                <a:lnTo>
                  <a:pt x="14211" y="14746"/>
                </a:lnTo>
                <a:lnTo>
                  <a:pt x="13967" y="14722"/>
                </a:lnTo>
                <a:lnTo>
                  <a:pt x="13919" y="13116"/>
                </a:lnTo>
                <a:lnTo>
                  <a:pt x="13919" y="12459"/>
                </a:lnTo>
                <a:lnTo>
                  <a:pt x="13894" y="12118"/>
                </a:lnTo>
                <a:lnTo>
                  <a:pt x="13821" y="11778"/>
                </a:lnTo>
                <a:lnTo>
                  <a:pt x="13870" y="11753"/>
                </a:lnTo>
                <a:lnTo>
                  <a:pt x="13894" y="11680"/>
                </a:lnTo>
                <a:lnTo>
                  <a:pt x="14527" y="10221"/>
                </a:lnTo>
                <a:lnTo>
                  <a:pt x="15111" y="8736"/>
                </a:lnTo>
                <a:lnTo>
                  <a:pt x="15232" y="8420"/>
                </a:lnTo>
                <a:lnTo>
                  <a:pt x="15305" y="8128"/>
                </a:lnTo>
                <a:lnTo>
                  <a:pt x="15354" y="7982"/>
                </a:lnTo>
                <a:lnTo>
                  <a:pt x="15354" y="7836"/>
                </a:lnTo>
                <a:lnTo>
                  <a:pt x="15354" y="7666"/>
                </a:lnTo>
                <a:lnTo>
                  <a:pt x="15354" y="7520"/>
                </a:lnTo>
                <a:lnTo>
                  <a:pt x="15305" y="7374"/>
                </a:lnTo>
                <a:lnTo>
                  <a:pt x="15257" y="7276"/>
                </a:lnTo>
                <a:lnTo>
                  <a:pt x="15184" y="7155"/>
                </a:lnTo>
                <a:lnTo>
                  <a:pt x="15111" y="7057"/>
                </a:lnTo>
                <a:lnTo>
                  <a:pt x="14916" y="6863"/>
                </a:lnTo>
                <a:lnTo>
                  <a:pt x="14697" y="6717"/>
                </a:lnTo>
                <a:lnTo>
                  <a:pt x="14405" y="6546"/>
                </a:lnTo>
                <a:lnTo>
                  <a:pt x="14065" y="6400"/>
                </a:lnTo>
                <a:lnTo>
                  <a:pt x="14113" y="6181"/>
                </a:lnTo>
                <a:lnTo>
                  <a:pt x="14138" y="5962"/>
                </a:lnTo>
                <a:lnTo>
                  <a:pt x="14162" y="5719"/>
                </a:lnTo>
                <a:lnTo>
                  <a:pt x="14162" y="5500"/>
                </a:lnTo>
                <a:lnTo>
                  <a:pt x="14138" y="5013"/>
                </a:lnTo>
                <a:lnTo>
                  <a:pt x="14113" y="4551"/>
                </a:lnTo>
                <a:lnTo>
                  <a:pt x="14089" y="4381"/>
                </a:lnTo>
                <a:lnTo>
                  <a:pt x="14040" y="4040"/>
                </a:lnTo>
                <a:lnTo>
                  <a:pt x="14089" y="3991"/>
                </a:lnTo>
                <a:lnTo>
                  <a:pt x="14113" y="3918"/>
                </a:lnTo>
                <a:lnTo>
                  <a:pt x="14113" y="3845"/>
                </a:lnTo>
                <a:lnTo>
                  <a:pt x="14089" y="3772"/>
                </a:lnTo>
                <a:lnTo>
                  <a:pt x="14065" y="3699"/>
                </a:lnTo>
                <a:lnTo>
                  <a:pt x="14016" y="3651"/>
                </a:lnTo>
                <a:lnTo>
                  <a:pt x="13943" y="3602"/>
                </a:lnTo>
                <a:lnTo>
                  <a:pt x="13846" y="3578"/>
                </a:lnTo>
                <a:lnTo>
                  <a:pt x="13116" y="3553"/>
                </a:lnTo>
                <a:lnTo>
                  <a:pt x="12726" y="3553"/>
                </a:lnTo>
                <a:lnTo>
                  <a:pt x="12361" y="3578"/>
                </a:lnTo>
                <a:lnTo>
                  <a:pt x="12361" y="3286"/>
                </a:lnTo>
                <a:lnTo>
                  <a:pt x="12361" y="2848"/>
                </a:lnTo>
                <a:lnTo>
                  <a:pt x="12313" y="2410"/>
                </a:lnTo>
                <a:lnTo>
                  <a:pt x="12288" y="2337"/>
                </a:lnTo>
                <a:lnTo>
                  <a:pt x="12264" y="2264"/>
                </a:lnTo>
                <a:lnTo>
                  <a:pt x="12191" y="2215"/>
                </a:lnTo>
                <a:lnTo>
                  <a:pt x="12118" y="2191"/>
                </a:lnTo>
                <a:lnTo>
                  <a:pt x="12045" y="2118"/>
                </a:lnTo>
                <a:lnTo>
                  <a:pt x="11923" y="2094"/>
                </a:lnTo>
                <a:lnTo>
                  <a:pt x="11339" y="2069"/>
                </a:lnTo>
                <a:lnTo>
                  <a:pt x="10293" y="2069"/>
                </a:lnTo>
                <a:lnTo>
                  <a:pt x="10147" y="2094"/>
                </a:lnTo>
                <a:lnTo>
                  <a:pt x="10147" y="1875"/>
                </a:lnTo>
                <a:lnTo>
                  <a:pt x="10147" y="1656"/>
                </a:lnTo>
                <a:lnTo>
                  <a:pt x="10098" y="1242"/>
                </a:lnTo>
                <a:lnTo>
                  <a:pt x="10074" y="707"/>
                </a:lnTo>
                <a:lnTo>
                  <a:pt x="10025" y="463"/>
                </a:lnTo>
                <a:lnTo>
                  <a:pt x="10001" y="342"/>
                </a:lnTo>
                <a:lnTo>
                  <a:pt x="9928" y="220"/>
                </a:lnTo>
                <a:lnTo>
                  <a:pt x="9904" y="147"/>
                </a:lnTo>
                <a:lnTo>
                  <a:pt x="9855" y="98"/>
                </a:lnTo>
                <a:lnTo>
                  <a:pt x="9782" y="74"/>
                </a:lnTo>
                <a:lnTo>
                  <a:pt x="9709" y="50"/>
                </a:lnTo>
                <a:lnTo>
                  <a:pt x="8882" y="25"/>
                </a:lnTo>
                <a:lnTo>
                  <a:pt x="8054" y="1"/>
                </a:lnTo>
                <a:close/>
                <a:moveTo>
                  <a:pt x="4307" y="15452"/>
                </a:moveTo>
                <a:lnTo>
                  <a:pt x="4088" y="15501"/>
                </a:lnTo>
                <a:lnTo>
                  <a:pt x="3869" y="15549"/>
                </a:lnTo>
                <a:lnTo>
                  <a:pt x="3650" y="15647"/>
                </a:lnTo>
                <a:lnTo>
                  <a:pt x="3237" y="15866"/>
                </a:lnTo>
                <a:lnTo>
                  <a:pt x="3018" y="15963"/>
                </a:lnTo>
                <a:lnTo>
                  <a:pt x="2823" y="16060"/>
                </a:lnTo>
                <a:lnTo>
                  <a:pt x="2653" y="16109"/>
                </a:lnTo>
                <a:lnTo>
                  <a:pt x="2507" y="16133"/>
                </a:lnTo>
                <a:lnTo>
                  <a:pt x="2190" y="16133"/>
                </a:lnTo>
                <a:lnTo>
                  <a:pt x="1850" y="16085"/>
                </a:lnTo>
                <a:lnTo>
                  <a:pt x="1533" y="16012"/>
                </a:lnTo>
                <a:lnTo>
                  <a:pt x="1241" y="15890"/>
                </a:lnTo>
                <a:lnTo>
                  <a:pt x="925" y="15768"/>
                </a:lnTo>
                <a:lnTo>
                  <a:pt x="341" y="15525"/>
                </a:lnTo>
                <a:lnTo>
                  <a:pt x="244" y="15501"/>
                </a:lnTo>
                <a:lnTo>
                  <a:pt x="171" y="15525"/>
                </a:lnTo>
                <a:lnTo>
                  <a:pt x="122" y="15574"/>
                </a:lnTo>
                <a:lnTo>
                  <a:pt x="98" y="15622"/>
                </a:lnTo>
                <a:lnTo>
                  <a:pt x="73" y="15695"/>
                </a:lnTo>
                <a:lnTo>
                  <a:pt x="73" y="15768"/>
                </a:lnTo>
                <a:lnTo>
                  <a:pt x="122" y="15841"/>
                </a:lnTo>
                <a:lnTo>
                  <a:pt x="171" y="15890"/>
                </a:lnTo>
                <a:lnTo>
                  <a:pt x="390" y="16060"/>
                </a:lnTo>
                <a:lnTo>
                  <a:pt x="633" y="16182"/>
                </a:lnTo>
                <a:lnTo>
                  <a:pt x="901" y="16304"/>
                </a:lnTo>
                <a:lnTo>
                  <a:pt x="1144" y="16425"/>
                </a:lnTo>
                <a:lnTo>
                  <a:pt x="1412" y="16498"/>
                </a:lnTo>
                <a:lnTo>
                  <a:pt x="1679" y="16571"/>
                </a:lnTo>
                <a:lnTo>
                  <a:pt x="1947" y="16644"/>
                </a:lnTo>
                <a:lnTo>
                  <a:pt x="2215" y="16669"/>
                </a:lnTo>
                <a:lnTo>
                  <a:pt x="2507" y="16669"/>
                </a:lnTo>
                <a:lnTo>
                  <a:pt x="2750" y="16620"/>
                </a:lnTo>
                <a:lnTo>
                  <a:pt x="2993" y="16547"/>
                </a:lnTo>
                <a:lnTo>
                  <a:pt x="3237" y="16425"/>
                </a:lnTo>
                <a:lnTo>
                  <a:pt x="3699" y="16206"/>
                </a:lnTo>
                <a:lnTo>
                  <a:pt x="3942" y="16109"/>
                </a:lnTo>
                <a:lnTo>
                  <a:pt x="4210" y="16012"/>
                </a:lnTo>
                <a:lnTo>
                  <a:pt x="4332" y="15987"/>
                </a:lnTo>
                <a:lnTo>
                  <a:pt x="4453" y="15963"/>
                </a:lnTo>
                <a:lnTo>
                  <a:pt x="4697" y="15987"/>
                </a:lnTo>
                <a:lnTo>
                  <a:pt x="4964" y="16060"/>
                </a:lnTo>
                <a:lnTo>
                  <a:pt x="5232" y="16158"/>
                </a:lnTo>
                <a:lnTo>
                  <a:pt x="5743" y="16352"/>
                </a:lnTo>
                <a:lnTo>
                  <a:pt x="6011" y="16450"/>
                </a:lnTo>
                <a:lnTo>
                  <a:pt x="6254" y="16523"/>
                </a:lnTo>
                <a:lnTo>
                  <a:pt x="6522" y="16547"/>
                </a:lnTo>
                <a:lnTo>
                  <a:pt x="6765" y="16523"/>
                </a:lnTo>
                <a:lnTo>
                  <a:pt x="7032" y="16474"/>
                </a:lnTo>
                <a:lnTo>
                  <a:pt x="7276" y="16401"/>
                </a:lnTo>
                <a:lnTo>
                  <a:pt x="7787" y="16231"/>
                </a:lnTo>
                <a:lnTo>
                  <a:pt x="8030" y="16158"/>
                </a:lnTo>
                <a:lnTo>
                  <a:pt x="8298" y="16133"/>
                </a:lnTo>
                <a:lnTo>
                  <a:pt x="8565" y="16133"/>
                </a:lnTo>
                <a:lnTo>
                  <a:pt x="8809" y="16182"/>
                </a:lnTo>
                <a:lnTo>
                  <a:pt x="9076" y="16231"/>
                </a:lnTo>
                <a:lnTo>
                  <a:pt x="9344" y="16328"/>
                </a:lnTo>
                <a:lnTo>
                  <a:pt x="9855" y="16498"/>
                </a:lnTo>
                <a:lnTo>
                  <a:pt x="10123" y="16571"/>
                </a:lnTo>
                <a:lnTo>
                  <a:pt x="10366" y="16620"/>
                </a:lnTo>
                <a:lnTo>
                  <a:pt x="10634" y="16620"/>
                </a:lnTo>
                <a:lnTo>
                  <a:pt x="10877" y="16596"/>
                </a:lnTo>
                <a:lnTo>
                  <a:pt x="11120" y="16547"/>
                </a:lnTo>
                <a:lnTo>
                  <a:pt x="11364" y="16450"/>
                </a:lnTo>
                <a:lnTo>
                  <a:pt x="11826" y="16255"/>
                </a:lnTo>
                <a:lnTo>
                  <a:pt x="12069" y="16182"/>
                </a:lnTo>
                <a:lnTo>
                  <a:pt x="12313" y="16085"/>
                </a:lnTo>
                <a:lnTo>
                  <a:pt x="12459" y="16060"/>
                </a:lnTo>
                <a:lnTo>
                  <a:pt x="12580" y="16036"/>
                </a:lnTo>
                <a:lnTo>
                  <a:pt x="12872" y="16036"/>
                </a:lnTo>
                <a:lnTo>
                  <a:pt x="13164" y="16085"/>
                </a:lnTo>
                <a:lnTo>
                  <a:pt x="13432" y="16182"/>
                </a:lnTo>
                <a:lnTo>
                  <a:pt x="14016" y="16352"/>
                </a:lnTo>
                <a:lnTo>
                  <a:pt x="14284" y="16425"/>
                </a:lnTo>
                <a:lnTo>
                  <a:pt x="14575" y="16474"/>
                </a:lnTo>
                <a:lnTo>
                  <a:pt x="14819" y="16498"/>
                </a:lnTo>
                <a:lnTo>
                  <a:pt x="15086" y="16474"/>
                </a:lnTo>
                <a:lnTo>
                  <a:pt x="15330" y="16450"/>
                </a:lnTo>
                <a:lnTo>
                  <a:pt x="15573" y="16377"/>
                </a:lnTo>
                <a:lnTo>
                  <a:pt x="15816" y="16279"/>
                </a:lnTo>
                <a:lnTo>
                  <a:pt x="16035" y="16182"/>
                </a:lnTo>
                <a:lnTo>
                  <a:pt x="16254" y="16060"/>
                </a:lnTo>
                <a:lnTo>
                  <a:pt x="16473" y="15914"/>
                </a:lnTo>
                <a:lnTo>
                  <a:pt x="16522" y="15841"/>
                </a:lnTo>
                <a:lnTo>
                  <a:pt x="16546" y="15768"/>
                </a:lnTo>
                <a:lnTo>
                  <a:pt x="16546" y="15695"/>
                </a:lnTo>
                <a:lnTo>
                  <a:pt x="16522" y="15622"/>
                </a:lnTo>
                <a:lnTo>
                  <a:pt x="16473" y="15574"/>
                </a:lnTo>
                <a:lnTo>
                  <a:pt x="16425" y="15525"/>
                </a:lnTo>
                <a:lnTo>
                  <a:pt x="16352" y="15525"/>
                </a:lnTo>
                <a:lnTo>
                  <a:pt x="16279" y="15574"/>
                </a:lnTo>
                <a:lnTo>
                  <a:pt x="16035" y="15720"/>
                </a:lnTo>
                <a:lnTo>
                  <a:pt x="15792" y="15841"/>
                </a:lnTo>
                <a:lnTo>
                  <a:pt x="15524" y="15939"/>
                </a:lnTo>
                <a:lnTo>
                  <a:pt x="15281" y="16012"/>
                </a:lnTo>
                <a:lnTo>
                  <a:pt x="15013" y="16060"/>
                </a:lnTo>
                <a:lnTo>
                  <a:pt x="14721" y="16085"/>
                </a:lnTo>
                <a:lnTo>
                  <a:pt x="14454" y="16060"/>
                </a:lnTo>
                <a:lnTo>
                  <a:pt x="14186" y="16012"/>
                </a:lnTo>
                <a:lnTo>
                  <a:pt x="13724" y="15914"/>
                </a:lnTo>
                <a:lnTo>
                  <a:pt x="13286" y="15793"/>
                </a:lnTo>
                <a:lnTo>
                  <a:pt x="13067" y="15768"/>
                </a:lnTo>
                <a:lnTo>
                  <a:pt x="12848" y="15744"/>
                </a:lnTo>
                <a:lnTo>
                  <a:pt x="12629" y="15744"/>
                </a:lnTo>
                <a:lnTo>
                  <a:pt x="12386" y="15768"/>
                </a:lnTo>
                <a:lnTo>
                  <a:pt x="12167" y="15841"/>
                </a:lnTo>
                <a:lnTo>
                  <a:pt x="11948" y="15914"/>
                </a:lnTo>
                <a:lnTo>
                  <a:pt x="11510" y="16060"/>
                </a:lnTo>
                <a:lnTo>
                  <a:pt x="11218" y="16158"/>
                </a:lnTo>
                <a:lnTo>
                  <a:pt x="10901" y="16182"/>
                </a:lnTo>
                <a:lnTo>
                  <a:pt x="10585" y="16158"/>
                </a:lnTo>
                <a:lnTo>
                  <a:pt x="10293" y="16133"/>
                </a:lnTo>
                <a:lnTo>
                  <a:pt x="10025" y="16060"/>
                </a:lnTo>
                <a:lnTo>
                  <a:pt x="9782" y="15987"/>
                </a:lnTo>
                <a:lnTo>
                  <a:pt x="9295" y="15817"/>
                </a:lnTo>
                <a:lnTo>
                  <a:pt x="9052" y="15744"/>
                </a:lnTo>
                <a:lnTo>
                  <a:pt x="8809" y="15671"/>
                </a:lnTo>
                <a:lnTo>
                  <a:pt x="8565" y="15622"/>
                </a:lnTo>
                <a:lnTo>
                  <a:pt x="8298" y="15598"/>
                </a:lnTo>
                <a:lnTo>
                  <a:pt x="8030" y="15622"/>
                </a:lnTo>
                <a:lnTo>
                  <a:pt x="7762" y="15671"/>
                </a:lnTo>
                <a:lnTo>
                  <a:pt x="7276" y="15841"/>
                </a:lnTo>
                <a:lnTo>
                  <a:pt x="7032" y="15914"/>
                </a:lnTo>
                <a:lnTo>
                  <a:pt x="6765" y="15987"/>
                </a:lnTo>
                <a:lnTo>
                  <a:pt x="6522" y="16012"/>
                </a:lnTo>
                <a:lnTo>
                  <a:pt x="6254" y="15987"/>
                </a:lnTo>
                <a:lnTo>
                  <a:pt x="6035" y="15939"/>
                </a:lnTo>
                <a:lnTo>
                  <a:pt x="5816" y="15866"/>
                </a:lnTo>
                <a:lnTo>
                  <a:pt x="5402" y="15720"/>
                </a:lnTo>
                <a:lnTo>
                  <a:pt x="4989" y="15549"/>
                </a:lnTo>
                <a:lnTo>
                  <a:pt x="4770" y="15501"/>
                </a:lnTo>
                <a:lnTo>
                  <a:pt x="4551" y="15452"/>
                </a:lnTo>
                <a:close/>
                <a:moveTo>
                  <a:pt x="560" y="16717"/>
                </a:moveTo>
                <a:lnTo>
                  <a:pt x="365" y="16742"/>
                </a:lnTo>
                <a:lnTo>
                  <a:pt x="195" y="16815"/>
                </a:lnTo>
                <a:lnTo>
                  <a:pt x="25" y="16936"/>
                </a:lnTo>
                <a:lnTo>
                  <a:pt x="0" y="16985"/>
                </a:lnTo>
                <a:lnTo>
                  <a:pt x="0" y="17009"/>
                </a:lnTo>
                <a:lnTo>
                  <a:pt x="0" y="17082"/>
                </a:lnTo>
                <a:lnTo>
                  <a:pt x="73" y="17131"/>
                </a:lnTo>
                <a:lnTo>
                  <a:pt x="171" y="17155"/>
                </a:lnTo>
                <a:lnTo>
                  <a:pt x="438" y="17131"/>
                </a:lnTo>
                <a:lnTo>
                  <a:pt x="730" y="17155"/>
                </a:lnTo>
                <a:lnTo>
                  <a:pt x="974" y="17204"/>
                </a:lnTo>
                <a:lnTo>
                  <a:pt x="1217" y="17301"/>
                </a:lnTo>
                <a:lnTo>
                  <a:pt x="1728" y="17520"/>
                </a:lnTo>
                <a:lnTo>
                  <a:pt x="1971" y="17618"/>
                </a:lnTo>
                <a:lnTo>
                  <a:pt x="2239" y="17715"/>
                </a:lnTo>
                <a:lnTo>
                  <a:pt x="2482" y="17764"/>
                </a:lnTo>
                <a:lnTo>
                  <a:pt x="2726" y="17764"/>
                </a:lnTo>
                <a:lnTo>
                  <a:pt x="2969" y="17715"/>
                </a:lnTo>
                <a:lnTo>
                  <a:pt x="3188" y="17666"/>
                </a:lnTo>
                <a:lnTo>
                  <a:pt x="3650" y="17472"/>
                </a:lnTo>
                <a:lnTo>
                  <a:pt x="3894" y="17399"/>
                </a:lnTo>
                <a:lnTo>
                  <a:pt x="4113" y="17326"/>
                </a:lnTo>
                <a:lnTo>
                  <a:pt x="4405" y="17277"/>
                </a:lnTo>
                <a:lnTo>
                  <a:pt x="4697" y="17277"/>
                </a:lnTo>
                <a:lnTo>
                  <a:pt x="4989" y="17301"/>
                </a:lnTo>
                <a:lnTo>
                  <a:pt x="5281" y="17350"/>
                </a:lnTo>
                <a:lnTo>
                  <a:pt x="5865" y="17520"/>
                </a:lnTo>
                <a:lnTo>
                  <a:pt x="6400" y="17642"/>
                </a:lnTo>
                <a:lnTo>
                  <a:pt x="6667" y="17691"/>
                </a:lnTo>
                <a:lnTo>
                  <a:pt x="6911" y="17715"/>
                </a:lnTo>
                <a:lnTo>
                  <a:pt x="7154" y="17691"/>
                </a:lnTo>
                <a:lnTo>
                  <a:pt x="7397" y="17666"/>
                </a:lnTo>
                <a:lnTo>
                  <a:pt x="7616" y="17618"/>
                </a:lnTo>
                <a:lnTo>
                  <a:pt x="7860" y="17545"/>
                </a:lnTo>
                <a:lnTo>
                  <a:pt x="8322" y="17374"/>
                </a:lnTo>
                <a:lnTo>
                  <a:pt x="8468" y="17326"/>
                </a:lnTo>
                <a:lnTo>
                  <a:pt x="8614" y="17301"/>
                </a:lnTo>
                <a:lnTo>
                  <a:pt x="8760" y="17277"/>
                </a:lnTo>
                <a:lnTo>
                  <a:pt x="8882" y="17277"/>
                </a:lnTo>
                <a:lnTo>
                  <a:pt x="9028" y="17301"/>
                </a:lnTo>
                <a:lnTo>
                  <a:pt x="9174" y="17326"/>
                </a:lnTo>
                <a:lnTo>
                  <a:pt x="9295" y="17374"/>
                </a:lnTo>
                <a:lnTo>
                  <a:pt x="9441" y="17447"/>
                </a:lnTo>
                <a:lnTo>
                  <a:pt x="9831" y="17666"/>
                </a:lnTo>
                <a:lnTo>
                  <a:pt x="10025" y="17764"/>
                </a:lnTo>
                <a:lnTo>
                  <a:pt x="10244" y="17837"/>
                </a:lnTo>
                <a:lnTo>
                  <a:pt x="10463" y="17861"/>
                </a:lnTo>
                <a:lnTo>
                  <a:pt x="10658" y="17837"/>
                </a:lnTo>
                <a:lnTo>
                  <a:pt x="10877" y="17788"/>
                </a:lnTo>
                <a:lnTo>
                  <a:pt x="11096" y="17691"/>
                </a:lnTo>
                <a:lnTo>
                  <a:pt x="11510" y="17520"/>
                </a:lnTo>
                <a:lnTo>
                  <a:pt x="11704" y="17423"/>
                </a:lnTo>
                <a:lnTo>
                  <a:pt x="11899" y="17350"/>
                </a:lnTo>
                <a:lnTo>
                  <a:pt x="12045" y="17301"/>
                </a:lnTo>
                <a:lnTo>
                  <a:pt x="12434" y="17301"/>
                </a:lnTo>
                <a:lnTo>
                  <a:pt x="12726" y="17374"/>
                </a:lnTo>
                <a:lnTo>
                  <a:pt x="12994" y="17447"/>
                </a:lnTo>
                <a:lnTo>
                  <a:pt x="13554" y="17666"/>
                </a:lnTo>
                <a:lnTo>
                  <a:pt x="13846" y="17739"/>
                </a:lnTo>
                <a:lnTo>
                  <a:pt x="14113" y="17788"/>
                </a:lnTo>
                <a:lnTo>
                  <a:pt x="14381" y="17788"/>
                </a:lnTo>
                <a:lnTo>
                  <a:pt x="14673" y="17764"/>
                </a:lnTo>
                <a:lnTo>
                  <a:pt x="14940" y="17691"/>
                </a:lnTo>
                <a:lnTo>
                  <a:pt x="15232" y="17618"/>
                </a:lnTo>
                <a:lnTo>
                  <a:pt x="15500" y="17520"/>
                </a:lnTo>
                <a:lnTo>
                  <a:pt x="15768" y="17399"/>
                </a:lnTo>
                <a:lnTo>
                  <a:pt x="16254" y="17155"/>
                </a:lnTo>
                <a:lnTo>
                  <a:pt x="16327" y="17107"/>
                </a:lnTo>
                <a:lnTo>
                  <a:pt x="16352" y="17034"/>
                </a:lnTo>
                <a:lnTo>
                  <a:pt x="16352" y="16961"/>
                </a:lnTo>
                <a:lnTo>
                  <a:pt x="16327" y="16888"/>
                </a:lnTo>
                <a:lnTo>
                  <a:pt x="16303" y="16839"/>
                </a:lnTo>
                <a:lnTo>
                  <a:pt x="16254" y="16790"/>
                </a:lnTo>
                <a:lnTo>
                  <a:pt x="16181" y="16766"/>
                </a:lnTo>
                <a:lnTo>
                  <a:pt x="16108" y="16790"/>
                </a:lnTo>
                <a:lnTo>
                  <a:pt x="15500" y="17034"/>
                </a:lnTo>
                <a:lnTo>
                  <a:pt x="15208" y="17155"/>
                </a:lnTo>
                <a:lnTo>
                  <a:pt x="14916" y="17253"/>
                </a:lnTo>
                <a:lnTo>
                  <a:pt x="14624" y="17326"/>
                </a:lnTo>
                <a:lnTo>
                  <a:pt x="14308" y="17350"/>
                </a:lnTo>
                <a:lnTo>
                  <a:pt x="13992" y="17350"/>
                </a:lnTo>
                <a:lnTo>
                  <a:pt x="13651" y="17301"/>
                </a:lnTo>
                <a:lnTo>
                  <a:pt x="13408" y="17228"/>
                </a:lnTo>
                <a:lnTo>
                  <a:pt x="13189" y="17155"/>
                </a:lnTo>
                <a:lnTo>
                  <a:pt x="12751" y="16985"/>
                </a:lnTo>
                <a:lnTo>
                  <a:pt x="12507" y="16936"/>
                </a:lnTo>
                <a:lnTo>
                  <a:pt x="12288" y="16912"/>
                </a:lnTo>
                <a:lnTo>
                  <a:pt x="12045" y="16912"/>
                </a:lnTo>
                <a:lnTo>
                  <a:pt x="11802" y="16961"/>
                </a:lnTo>
                <a:lnTo>
                  <a:pt x="11558" y="17034"/>
                </a:lnTo>
                <a:lnTo>
                  <a:pt x="11339" y="17131"/>
                </a:lnTo>
                <a:lnTo>
                  <a:pt x="10901" y="17326"/>
                </a:lnTo>
                <a:lnTo>
                  <a:pt x="10731" y="17399"/>
                </a:lnTo>
                <a:lnTo>
                  <a:pt x="10585" y="17423"/>
                </a:lnTo>
                <a:lnTo>
                  <a:pt x="10439" y="17423"/>
                </a:lnTo>
                <a:lnTo>
                  <a:pt x="10317" y="17399"/>
                </a:lnTo>
                <a:lnTo>
                  <a:pt x="10171" y="17374"/>
                </a:lnTo>
                <a:lnTo>
                  <a:pt x="10050" y="17326"/>
                </a:lnTo>
                <a:lnTo>
                  <a:pt x="9758" y="17180"/>
                </a:lnTo>
                <a:lnTo>
                  <a:pt x="9539" y="17058"/>
                </a:lnTo>
                <a:lnTo>
                  <a:pt x="9344" y="16961"/>
                </a:lnTo>
                <a:lnTo>
                  <a:pt x="9149" y="16912"/>
                </a:lnTo>
                <a:lnTo>
                  <a:pt x="8930" y="16888"/>
                </a:lnTo>
                <a:lnTo>
                  <a:pt x="8736" y="16863"/>
                </a:lnTo>
                <a:lnTo>
                  <a:pt x="8517" y="16912"/>
                </a:lnTo>
                <a:lnTo>
                  <a:pt x="8298" y="16961"/>
                </a:lnTo>
                <a:lnTo>
                  <a:pt x="8054" y="17034"/>
                </a:lnTo>
                <a:lnTo>
                  <a:pt x="7787" y="17131"/>
                </a:lnTo>
                <a:lnTo>
                  <a:pt x="7495" y="17228"/>
                </a:lnTo>
                <a:lnTo>
                  <a:pt x="7227" y="17277"/>
                </a:lnTo>
                <a:lnTo>
                  <a:pt x="6911" y="17301"/>
                </a:lnTo>
                <a:lnTo>
                  <a:pt x="6619" y="17277"/>
                </a:lnTo>
                <a:lnTo>
                  <a:pt x="6327" y="17228"/>
                </a:lnTo>
                <a:lnTo>
                  <a:pt x="5767" y="17082"/>
                </a:lnTo>
                <a:lnTo>
                  <a:pt x="5305" y="16961"/>
                </a:lnTo>
                <a:lnTo>
                  <a:pt x="4818" y="16888"/>
                </a:lnTo>
                <a:lnTo>
                  <a:pt x="4356" y="16888"/>
                </a:lnTo>
                <a:lnTo>
                  <a:pt x="4113" y="16912"/>
                </a:lnTo>
                <a:lnTo>
                  <a:pt x="3869" y="16961"/>
                </a:lnTo>
                <a:lnTo>
                  <a:pt x="3602" y="17034"/>
                </a:lnTo>
                <a:lnTo>
                  <a:pt x="3358" y="17131"/>
                </a:lnTo>
                <a:lnTo>
                  <a:pt x="3115" y="17253"/>
                </a:lnTo>
                <a:lnTo>
                  <a:pt x="2847" y="17326"/>
                </a:lnTo>
                <a:lnTo>
                  <a:pt x="2677" y="17350"/>
                </a:lnTo>
                <a:lnTo>
                  <a:pt x="2507" y="17350"/>
                </a:lnTo>
                <a:lnTo>
                  <a:pt x="2312" y="17301"/>
                </a:lnTo>
                <a:lnTo>
                  <a:pt x="2142" y="17253"/>
                </a:lnTo>
                <a:lnTo>
                  <a:pt x="1801" y="17107"/>
                </a:lnTo>
                <a:lnTo>
                  <a:pt x="1485" y="16936"/>
                </a:lnTo>
                <a:lnTo>
                  <a:pt x="1314" y="16863"/>
                </a:lnTo>
                <a:lnTo>
                  <a:pt x="1120" y="16790"/>
                </a:lnTo>
                <a:lnTo>
                  <a:pt x="949" y="16742"/>
                </a:lnTo>
                <a:lnTo>
                  <a:pt x="755" y="16717"/>
                </a:lnTo>
                <a:close/>
                <a:moveTo>
                  <a:pt x="16571" y="17666"/>
                </a:moveTo>
                <a:lnTo>
                  <a:pt x="15938" y="17861"/>
                </a:lnTo>
                <a:lnTo>
                  <a:pt x="15305" y="18056"/>
                </a:lnTo>
                <a:lnTo>
                  <a:pt x="14989" y="18129"/>
                </a:lnTo>
                <a:lnTo>
                  <a:pt x="14648" y="18202"/>
                </a:lnTo>
                <a:lnTo>
                  <a:pt x="14332" y="18250"/>
                </a:lnTo>
                <a:lnTo>
                  <a:pt x="14016" y="18275"/>
                </a:lnTo>
                <a:lnTo>
                  <a:pt x="13870" y="18250"/>
                </a:lnTo>
                <a:lnTo>
                  <a:pt x="13724" y="18226"/>
                </a:lnTo>
                <a:lnTo>
                  <a:pt x="13481" y="18104"/>
                </a:lnTo>
                <a:lnTo>
                  <a:pt x="13237" y="17983"/>
                </a:lnTo>
                <a:lnTo>
                  <a:pt x="12970" y="17861"/>
                </a:lnTo>
                <a:lnTo>
                  <a:pt x="12726" y="17788"/>
                </a:lnTo>
                <a:lnTo>
                  <a:pt x="12507" y="17764"/>
                </a:lnTo>
                <a:lnTo>
                  <a:pt x="12264" y="17764"/>
                </a:lnTo>
                <a:lnTo>
                  <a:pt x="12045" y="17812"/>
                </a:lnTo>
                <a:lnTo>
                  <a:pt x="11753" y="17885"/>
                </a:lnTo>
                <a:lnTo>
                  <a:pt x="11485" y="17983"/>
                </a:lnTo>
                <a:lnTo>
                  <a:pt x="10974" y="18202"/>
                </a:lnTo>
                <a:lnTo>
                  <a:pt x="10707" y="18275"/>
                </a:lnTo>
                <a:lnTo>
                  <a:pt x="10439" y="18323"/>
                </a:lnTo>
                <a:lnTo>
                  <a:pt x="10317" y="18323"/>
                </a:lnTo>
                <a:lnTo>
                  <a:pt x="10171" y="18299"/>
                </a:lnTo>
                <a:lnTo>
                  <a:pt x="10025" y="18250"/>
                </a:lnTo>
                <a:lnTo>
                  <a:pt x="9855" y="18202"/>
                </a:lnTo>
                <a:lnTo>
                  <a:pt x="9441" y="18007"/>
                </a:lnTo>
                <a:lnTo>
                  <a:pt x="9222" y="17910"/>
                </a:lnTo>
                <a:lnTo>
                  <a:pt x="9028" y="17837"/>
                </a:lnTo>
                <a:lnTo>
                  <a:pt x="8809" y="17788"/>
                </a:lnTo>
                <a:lnTo>
                  <a:pt x="8590" y="17764"/>
                </a:lnTo>
                <a:lnTo>
                  <a:pt x="8371" y="17764"/>
                </a:lnTo>
                <a:lnTo>
                  <a:pt x="8127" y="17788"/>
                </a:lnTo>
                <a:lnTo>
                  <a:pt x="7860" y="17885"/>
                </a:lnTo>
                <a:lnTo>
                  <a:pt x="7592" y="17983"/>
                </a:lnTo>
                <a:lnTo>
                  <a:pt x="7105" y="18202"/>
                </a:lnTo>
                <a:lnTo>
                  <a:pt x="6862" y="18299"/>
                </a:lnTo>
                <a:lnTo>
                  <a:pt x="6619" y="18372"/>
                </a:lnTo>
                <a:lnTo>
                  <a:pt x="6205" y="18372"/>
                </a:lnTo>
                <a:lnTo>
                  <a:pt x="6059" y="18323"/>
                </a:lnTo>
                <a:lnTo>
                  <a:pt x="5792" y="18250"/>
                </a:lnTo>
                <a:lnTo>
                  <a:pt x="5573" y="18153"/>
                </a:lnTo>
                <a:lnTo>
                  <a:pt x="5110" y="17958"/>
                </a:lnTo>
                <a:lnTo>
                  <a:pt x="4867" y="17885"/>
                </a:lnTo>
                <a:lnTo>
                  <a:pt x="4624" y="17812"/>
                </a:lnTo>
                <a:lnTo>
                  <a:pt x="4380" y="17788"/>
                </a:lnTo>
                <a:lnTo>
                  <a:pt x="4113" y="17788"/>
                </a:lnTo>
                <a:lnTo>
                  <a:pt x="3845" y="17837"/>
                </a:lnTo>
                <a:lnTo>
                  <a:pt x="3602" y="17910"/>
                </a:lnTo>
                <a:lnTo>
                  <a:pt x="3115" y="18129"/>
                </a:lnTo>
                <a:lnTo>
                  <a:pt x="2872" y="18226"/>
                </a:lnTo>
                <a:lnTo>
                  <a:pt x="2628" y="18323"/>
                </a:lnTo>
                <a:lnTo>
                  <a:pt x="2361" y="18372"/>
                </a:lnTo>
                <a:lnTo>
                  <a:pt x="2117" y="18421"/>
                </a:lnTo>
                <a:lnTo>
                  <a:pt x="1971" y="18421"/>
                </a:lnTo>
                <a:lnTo>
                  <a:pt x="1850" y="18396"/>
                </a:lnTo>
                <a:lnTo>
                  <a:pt x="1582" y="18299"/>
                </a:lnTo>
                <a:lnTo>
                  <a:pt x="1363" y="18177"/>
                </a:lnTo>
                <a:lnTo>
                  <a:pt x="1120" y="18031"/>
                </a:lnTo>
                <a:lnTo>
                  <a:pt x="876" y="17934"/>
                </a:lnTo>
                <a:lnTo>
                  <a:pt x="633" y="17837"/>
                </a:lnTo>
                <a:lnTo>
                  <a:pt x="511" y="17812"/>
                </a:lnTo>
                <a:lnTo>
                  <a:pt x="390" y="17812"/>
                </a:lnTo>
                <a:lnTo>
                  <a:pt x="244" y="17837"/>
                </a:lnTo>
                <a:lnTo>
                  <a:pt x="98" y="17885"/>
                </a:lnTo>
                <a:lnTo>
                  <a:pt x="49" y="17934"/>
                </a:lnTo>
                <a:lnTo>
                  <a:pt x="49" y="17983"/>
                </a:lnTo>
                <a:lnTo>
                  <a:pt x="73" y="18031"/>
                </a:lnTo>
                <a:lnTo>
                  <a:pt x="122" y="18056"/>
                </a:lnTo>
                <a:lnTo>
                  <a:pt x="268" y="18056"/>
                </a:lnTo>
                <a:lnTo>
                  <a:pt x="414" y="18080"/>
                </a:lnTo>
                <a:lnTo>
                  <a:pt x="682" y="18177"/>
                </a:lnTo>
                <a:lnTo>
                  <a:pt x="925" y="18299"/>
                </a:lnTo>
                <a:lnTo>
                  <a:pt x="1168" y="18445"/>
                </a:lnTo>
                <a:lnTo>
                  <a:pt x="1412" y="18567"/>
                </a:lnTo>
                <a:lnTo>
                  <a:pt x="1679" y="18688"/>
                </a:lnTo>
                <a:lnTo>
                  <a:pt x="1947" y="18761"/>
                </a:lnTo>
                <a:lnTo>
                  <a:pt x="2093" y="18786"/>
                </a:lnTo>
                <a:lnTo>
                  <a:pt x="2239" y="18810"/>
                </a:lnTo>
                <a:lnTo>
                  <a:pt x="2507" y="18761"/>
                </a:lnTo>
                <a:lnTo>
                  <a:pt x="2750" y="18713"/>
                </a:lnTo>
                <a:lnTo>
                  <a:pt x="2993" y="18615"/>
                </a:lnTo>
                <a:lnTo>
                  <a:pt x="3237" y="18518"/>
                </a:lnTo>
                <a:lnTo>
                  <a:pt x="3748" y="18323"/>
                </a:lnTo>
                <a:lnTo>
                  <a:pt x="3991" y="18250"/>
                </a:lnTo>
                <a:lnTo>
                  <a:pt x="4259" y="18202"/>
                </a:lnTo>
                <a:lnTo>
                  <a:pt x="4380" y="18177"/>
                </a:lnTo>
                <a:lnTo>
                  <a:pt x="4526" y="18202"/>
                </a:lnTo>
                <a:lnTo>
                  <a:pt x="4770" y="18250"/>
                </a:lnTo>
                <a:lnTo>
                  <a:pt x="5013" y="18348"/>
                </a:lnTo>
                <a:lnTo>
                  <a:pt x="5256" y="18469"/>
                </a:lnTo>
                <a:lnTo>
                  <a:pt x="5743" y="18713"/>
                </a:lnTo>
                <a:lnTo>
                  <a:pt x="5986" y="18810"/>
                </a:lnTo>
                <a:lnTo>
                  <a:pt x="6254" y="18859"/>
                </a:lnTo>
                <a:lnTo>
                  <a:pt x="6522" y="18859"/>
                </a:lnTo>
                <a:lnTo>
                  <a:pt x="6765" y="18834"/>
                </a:lnTo>
                <a:lnTo>
                  <a:pt x="6984" y="18786"/>
                </a:lnTo>
                <a:lnTo>
                  <a:pt x="7227" y="18713"/>
                </a:lnTo>
                <a:lnTo>
                  <a:pt x="7665" y="18494"/>
                </a:lnTo>
                <a:lnTo>
                  <a:pt x="8127" y="18299"/>
                </a:lnTo>
                <a:lnTo>
                  <a:pt x="8273" y="18250"/>
                </a:lnTo>
                <a:lnTo>
                  <a:pt x="8395" y="18226"/>
                </a:lnTo>
                <a:lnTo>
                  <a:pt x="8541" y="18226"/>
                </a:lnTo>
                <a:lnTo>
                  <a:pt x="8663" y="18250"/>
                </a:lnTo>
                <a:lnTo>
                  <a:pt x="8930" y="18299"/>
                </a:lnTo>
                <a:lnTo>
                  <a:pt x="9174" y="18396"/>
                </a:lnTo>
                <a:lnTo>
                  <a:pt x="9685" y="18640"/>
                </a:lnTo>
                <a:lnTo>
                  <a:pt x="9928" y="18737"/>
                </a:lnTo>
                <a:lnTo>
                  <a:pt x="10196" y="18810"/>
                </a:lnTo>
                <a:lnTo>
                  <a:pt x="10439" y="18834"/>
                </a:lnTo>
                <a:lnTo>
                  <a:pt x="10682" y="18810"/>
                </a:lnTo>
                <a:lnTo>
                  <a:pt x="10901" y="18761"/>
                </a:lnTo>
                <a:lnTo>
                  <a:pt x="11145" y="18688"/>
                </a:lnTo>
                <a:lnTo>
                  <a:pt x="11583" y="18494"/>
                </a:lnTo>
                <a:lnTo>
                  <a:pt x="12021" y="18299"/>
                </a:lnTo>
                <a:lnTo>
                  <a:pt x="12167" y="18275"/>
                </a:lnTo>
                <a:lnTo>
                  <a:pt x="12313" y="18250"/>
                </a:lnTo>
                <a:lnTo>
                  <a:pt x="12434" y="18250"/>
                </a:lnTo>
                <a:lnTo>
                  <a:pt x="12580" y="18275"/>
                </a:lnTo>
                <a:lnTo>
                  <a:pt x="12848" y="18323"/>
                </a:lnTo>
                <a:lnTo>
                  <a:pt x="13091" y="18421"/>
                </a:lnTo>
                <a:lnTo>
                  <a:pt x="13627" y="18640"/>
                </a:lnTo>
                <a:lnTo>
                  <a:pt x="13894" y="18713"/>
                </a:lnTo>
                <a:lnTo>
                  <a:pt x="14162" y="18761"/>
                </a:lnTo>
                <a:lnTo>
                  <a:pt x="14430" y="18737"/>
                </a:lnTo>
                <a:lnTo>
                  <a:pt x="14697" y="18688"/>
                </a:lnTo>
                <a:lnTo>
                  <a:pt x="15208" y="18567"/>
                </a:lnTo>
                <a:lnTo>
                  <a:pt x="15938" y="18348"/>
                </a:lnTo>
                <a:lnTo>
                  <a:pt x="16692" y="18129"/>
                </a:lnTo>
                <a:lnTo>
                  <a:pt x="16790" y="18080"/>
                </a:lnTo>
                <a:lnTo>
                  <a:pt x="16838" y="18007"/>
                </a:lnTo>
                <a:lnTo>
                  <a:pt x="16863" y="17934"/>
                </a:lnTo>
                <a:lnTo>
                  <a:pt x="16863" y="17837"/>
                </a:lnTo>
                <a:lnTo>
                  <a:pt x="16814" y="17764"/>
                </a:lnTo>
                <a:lnTo>
                  <a:pt x="16765" y="17691"/>
                </a:lnTo>
                <a:lnTo>
                  <a:pt x="16668" y="17666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371;p38">
            <a:extLst>
              <a:ext uri="{FF2B5EF4-FFF2-40B4-BE49-F238E27FC236}">
                <a16:creationId xmlns:a16="http://schemas.microsoft.com/office/drawing/2014/main" id="{E61F9EA5-0CAF-422A-8EA6-86A9E1C3ACEA}"/>
              </a:ext>
            </a:extLst>
          </p:cNvPr>
          <p:cNvSpPr/>
          <p:nvPr/>
        </p:nvSpPr>
        <p:spPr>
          <a:xfrm>
            <a:off x="4144945" y="4052877"/>
            <a:ext cx="367574" cy="207284"/>
          </a:xfrm>
          <a:custGeom>
            <a:avLst/>
            <a:gdLst/>
            <a:ahLst/>
            <a:cxnLst/>
            <a:rect l="l" t="t" r="r" b="b"/>
            <a:pathLst>
              <a:path w="21705" h="12240" extrusionOk="0">
                <a:moveTo>
                  <a:pt x="17544" y="4258"/>
                </a:moveTo>
                <a:lnTo>
                  <a:pt x="17811" y="4307"/>
                </a:lnTo>
                <a:lnTo>
                  <a:pt x="18055" y="4356"/>
                </a:lnTo>
                <a:lnTo>
                  <a:pt x="17957" y="4575"/>
                </a:lnTo>
                <a:lnTo>
                  <a:pt x="17860" y="4769"/>
                </a:lnTo>
                <a:lnTo>
                  <a:pt x="17714" y="5207"/>
                </a:lnTo>
                <a:lnTo>
                  <a:pt x="17617" y="5669"/>
                </a:lnTo>
                <a:lnTo>
                  <a:pt x="17495" y="6083"/>
                </a:lnTo>
                <a:lnTo>
                  <a:pt x="17373" y="6618"/>
                </a:lnTo>
                <a:lnTo>
                  <a:pt x="17276" y="7129"/>
                </a:lnTo>
                <a:lnTo>
                  <a:pt x="17130" y="7129"/>
                </a:lnTo>
                <a:lnTo>
                  <a:pt x="16570" y="5840"/>
                </a:lnTo>
                <a:lnTo>
                  <a:pt x="16011" y="4526"/>
                </a:lnTo>
                <a:lnTo>
                  <a:pt x="16278" y="4429"/>
                </a:lnTo>
                <a:lnTo>
                  <a:pt x="16522" y="4331"/>
                </a:lnTo>
                <a:lnTo>
                  <a:pt x="16789" y="4283"/>
                </a:lnTo>
                <a:lnTo>
                  <a:pt x="17033" y="4258"/>
                </a:lnTo>
                <a:close/>
                <a:moveTo>
                  <a:pt x="15451" y="4599"/>
                </a:moveTo>
                <a:lnTo>
                  <a:pt x="15962" y="5888"/>
                </a:lnTo>
                <a:lnTo>
                  <a:pt x="16497" y="7178"/>
                </a:lnTo>
                <a:lnTo>
                  <a:pt x="16205" y="6935"/>
                </a:lnTo>
                <a:lnTo>
                  <a:pt x="15938" y="6691"/>
                </a:lnTo>
                <a:lnTo>
                  <a:pt x="15597" y="6326"/>
                </a:lnTo>
                <a:lnTo>
                  <a:pt x="15281" y="5937"/>
                </a:lnTo>
                <a:lnTo>
                  <a:pt x="14940" y="5548"/>
                </a:lnTo>
                <a:lnTo>
                  <a:pt x="14745" y="5402"/>
                </a:lnTo>
                <a:lnTo>
                  <a:pt x="14551" y="5256"/>
                </a:lnTo>
                <a:lnTo>
                  <a:pt x="14770" y="5061"/>
                </a:lnTo>
                <a:lnTo>
                  <a:pt x="14989" y="4891"/>
                </a:lnTo>
                <a:lnTo>
                  <a:pt x="15208" y="4745"/>
                </a:lnTo>
                <a:lnTo>
                  <a:pt x="15451" y="4599"/>
                </a:lnTo>
                <a:close/>
                <a:moveTo>
                  <a:pt x="5012" y="4307"/>
                </a:moveTo>
                <a:lnTo>
                  <a:pt x="5353" y="4404"/>
                </a:lnTo>
                <a:lnTo>
                  <a:pt x="5669" y="4526"/>
                </a:lnTo>
                <a:lnTo>
                  <a:pt x="5986" y="4696"/>
                </a:lnTo>
                <a:lnTo>
                  <a:pt x="6302" y="4866"/>
                </a:lnTo>
                <a:lnTo>
                  <a:pt x="6059" y="5183"/>
                </a:lnTo>
                <a:lnTo>
                  <a:pt x="5304" y="6180"/>
                </a:lnTo>
                <a:lnTo>
                  <a:pt x="4550" y="7202"/>
                </a:lnTo>
                <a:lnTo>
                  <a:pt x="4501" y="7129"/>
                </a:lnTo>
                <a:lnTo>
                  <a:pt x="4453" y="7081"/>
                </a:lnTo>
                <a:lnTo>
                  <a:pt x="4599" y="6156"/>
                </a:lnTo>
                <a:lnTo>
                  <a:pt x="4793" y="5231"/>
                </a:lnTo>
                <a:lnTo>
                  <a:pt x="5012" y="4307"/>
                </a:lnTo>
                <a:close/>
                <a:moveTo>
                  <a:pt x="4234" y="4210"/>
                </a:moveTo>
                <a:lnTo>
                  <a:pt x="4720" y="4258"/>
                </a:lnTo>
                <a:lnTo>
                  <a:pt x="4477" y="5158"/>
                </a:lnTo>
                <a:lnTo>
                  <a:pt x="4282" y="6083"/>
                </a:lnTo>
                <a:lnTo>
                  <a:pt x="4185" y="6545"/>
                </a:lnTo>
                <a:lnTo>
                  <a:pt x="4112" y="7008"/>
                </a:lnTo>
                <a:lnTo>
                  <a:pt x="4088" y="7008"/>
                </a:lnTo>
                <a:lnTo>
                  <a:pt x="3991" y="6618"/>
                </a:lnTo>
                <a:lnTo>
                  <a:pt x="3869" y="6253"/>
                </a:lnTo>
                <a:lnTo>
                  <a:pt x="3747" y="5767"/>
                </a:lnTo>
                <a:lnTo>
                  <a:pt x="3577" y="5304"/>
                </a:lnTo>
                <a:lnTo>
                  <a:pt x="3358" y="4842"/>
                </a:lnTo>
                <a:lnTo>
                  <a:pt x="3139" y="4404"/>
                </a:lnTo>
                <a:lnTo>
                  <a:pt x="3090" y="4380"/>
                </a:lnTo>
                <a:lnTo>
                  <a:pt x="3066" y="4356"/>
                </a:lnTo>
                <a:lnTo>
                  <a:pt x="2993" y="4380"/>
                </a:lnTo>
                <a:lnTo>
                  <a:pt x="2944" y="4429"/>
                </a:lnTo>
                <a:lnTo>
                  <a:pt x="2920" y="4453"/>
                </a:lnTo>
                <a:lnTo>
                  <a:pt x="2920" y="4502"/>
                </a:lnTo>
                <a:lnTo>
                  <a:pt x="3261" y="5329"/>
                </a:lnTo>
                <a:lnTo>
                  <a:pt x="3407" y="5742"/>
                </a:lnTo>
                <a:lnTo>
                  <a:pt x="3553" y="6156"/>
                </a:lnTo>
                <a:lnTo>
                  <a:pt x="3674" y="6594"/>
                </a:lnTo>
                <a:lnTo>
                  <a:pt x="3796" y="7081"/>
                </a:lnTo>
                <a:lnTo>
                  <a:pt x="3601" y="7202"/>
                </a:lnTo>
                <a:lnTo>
                  <a:pt x="3431" y="7373"/>
                </a:lnTo>
                <a:lnTo>
                  <a:pt x="2944" y="7056"/>
                </a:lnTo>
                <a:lnTo>
                  <a:pt x="2701" y="6886"/>
                </a:lnTo>
                <a:lnTo>
                  <a:pt x="2482" y="6691"/>
                </a:lnTo>
                <a:lnTo>
                  <a:pt x="2190" y="6399"/>
                </a:lnTo>
                <a:lnTo>
                  <a:pt x="1922" y="6083"/>
                </a:lnTo>
                <a:lnTo>
                  <a:pt x="1630" y="5791"/>
                </a:lnTo>
                <a:lnTo>
                  <a:pt x="1484" y="5645"/>
                </a:lnTo>
                <a:lnTo>
                  <a:pt x="1314" y="5523"/>
                </a:lnTo>
                <a:lnTo>
                  <a:pt x="1484" y="5329"/>
                </a:lnTo>
                <a:lnTo>
                  <a:pt x="1655" y="5158"/>
                </a:lnTo>
                <a:lnTo>
                  <a:pt x="1849" y="4988"/>
                </a:lnTo>
                <a:lnTo>
                  <a:pt x="2044" y="4842"/>
                </a:lnTo>
                <a:lnTo>
                  <a:pt x="2239" y="4721"/>
                </a:lnTo>
                <a:lnTo>
                  <a:pt x="2433" y="4599"/>
                </a:lnTo>
                <a:lnTo>
                  <a:pt x="2652" y="4502"/>
                </a:lnTo>
                <a:lnTo>
                  <a:pt x="2871" y="4404"/>
                </a:lnTo>
                <a:lnTo>
                  <a:pt x="3090" y="4331"/>
                </a:lnTo>
                <a:lnTo>
                  <a:pt x="3309" y="4283"/>
                </a:lnTo>
                <a:lnTo>
                  <a:pt x="3553" y="4234"/>
                </a:lnTo>
                <a:lnTo>
                  <a:pt x="3772" y="4210"/>
                </a:lnTo>
                <a:close/>
                <a:moveTo>
                  <a:pt x="18152" y="4404"/>
                </a:moveTo>
                <a:lnTo>
                  <a:pt x="18395" y="4477"/>
                </a:lnTo>
                <a:lnTo>
                  <a:pt x="18639" y="4575"/>
                </a:lnTo>
                <a:lnTo>
                  <a:pt x="18858" y="4672"/>
                </a:lnTo>
                <a:lnTo>
                  <a:pt x="19077" y="4793"/>
                </a:lnTo>
                <a:lnTo>
                  <a:pt x="19515" y="5085"/>
                </a:lnTo>
                <a:lnTo>
                  <a:pt x="19904" y="5426"/>
                </a:lnTo>
                <a:lnTo>
                  <a:pt x="19588" y="5742"/>
                </a:lnTo>
                <a:lnTo>
                  <a:pt x="19247" y="6083"/>
                </a:lnTo>
                <a:lnTo>
                  <a:pt x="18931" y="6424"/>
                </a:lnTo>
                <a:lnTo>
                  <a:pt x="18614" y="6740"/>
                </a:lnTo>
                <a:lnTo>
                  <a:pt x="18201" y="7081"/>
                </a:lnTo>
                <a:lnTo>
                  <a:pt x="17787" y="7421"/>
                </a:lnTo>
                <a:lnTo>
                  <a:pt x="17665" y="7275"/>
                </a:lnTo>
                <a:lnTo>
                  <a:pt x="17495" y="7178"/>
                </a:lnTo>
                <a:lnTo>
                  <a:pt x="17592" y="6667"/>
                </a:lnTo>
                <a:lnTo>
                  <a:pt x="17690" y="6156"/>
                </a:lnTo>
                <a:lnTo>
                  <a:pt x="17811" y="5718"/>
                </a:lnTo>
                <a:lnTo>
                  <a:pt x="17933" y="5280"/>
                </a:lnTo>
                <a:lnTo>
                  <a:pt x="18055" y="4842"/>
                </a:lnTo>
                <a:lnTo>
                  <a:pt x="18152" y="4404"/>
                </a:lnTo>
                <a:close/>
                <a:moveTo>
                  <a:pt x="6691" y="5183"/>
                </a:moveTo>
                <a:lnTo>
                  <a:pt x="7056" y="5645"/>
                </a:lnTo>
                <a:lnTo>
                  <a:pt x="7227" y="5888"/>
                </a:lnTo>
                <a:lnTo>
                  <a:pt x="7373" y="6132"/>
                </a:lnTo>
                <a:lnTo>
                  <a:pt x="7227" y="6205"/>
                </a:lnTo>
                <a:lnTo>
                  <a:pt x="7056" y="6302"/>
                </a:lnTo>
                <a:lnTo>
                  <a:pt x="6764" y="6521"/>
                </a:lnTo>
                <a:lnTo>
                  <a:pt x="6326" y="6789"/>
                </a:lnTo>
                <a:lnTo>
                  <a:pt x="5864" y="7081"/>
                </a:lnTo>
                <a:lnTo>
                  <a:pt x="5621" y="7202"/>
                </a:lnTo>
                <a:lnTo>
                  <a:pt x="5377" y="7324"/>
                </a:lnTo>
                <a:lnTo>
                  <a:pt x="4891" y="7567"/>
                </a:lnTo>
                <a:lnTo>
                  <a:pt x="5645" y="6570"/>
                </a:lnTo>
                <a:lnTo>
                  <a:pt x="6375" y="5596"/>
                </a:lnTo>
                <a:lnTo>
                  <a:pt x="6691" y="5183"/>
                </a:lnTo>
                <a:close/>
                <a:moveTo>
                  <a:pt x="14526" y="5280"/>
                </a:moveTo>
                <a:lnTo>
                  <a:pt x="14599" y="5499"/>
                </a:lnTo>
                <a:lnTo>
                  <a:pt x="14721" y="5718"/>
                </a:lnTo>
                <a:lnTo>
                  <a:pt x="14867" y="5937"/>
                </a:lnTo>
                <a:lnTo>
                  <a:pt x="15037" y="6132"/>
                </a:lnTo>
                <a:lnTo>
                  <a:pt x="15402" y="6521"/>
                </a:lnTo>
                <a:lnTo>
                  <a:pt x="15743" y="6862"/>
                </a:lnTo>
                <a:lnTo>
                  <a:pt x="16084" y="7178"/>
                </a:lnTo>
                <a:lnTo>
                  <a:pt x="16424" y="7494"/>
                </a:lnTo>
                <a:lnTo>
                  <a:pt x="16327" y="7689"/>
                </a:lnTo>
                <a:lnTo>
                  <a:pt x="15719" y="7494"/>
                </a:lnTo>
                <a:lnTo>
                  <a:pt x="15402" y="7373"/>
                </a:lnTo>
                <a:lnTo>
                  <a:pt x="15110" y="7251"/>
                </a:lnTo>
                <a:lnTo>
                  <a:pt x="14745" y="7081"/>
                </a:lnTo>
                <a:lnTo>
                  <a:pt x="14380" y="6862"/>
                </a:lnTo>
                <a:lnTo>
                  <a:pt x="14015" y="6667"/>
                </a:lnTo>
                <a:lnTo>
                  <a:pt x="13821" y="6594"/>
                </a:lnTo>
                <a:lnTo>
                  <a:pt x="13626" y="6545"/>
                </a:lnTo>
                <a:lnTo>
                  <a:pt x="13796" y="6205"/>
                </a:lnTo>
                <a:lnTo>
                  <a:pt x="14015" y="5864"/>
                </a:lnTo>
                <a:lnTo>
                  <a:pt x="14259" y="5572"/>
                </a:lnTo>
                <a:lnTo>
                  <a:pt x="14526" y="5280"/>
                </a:lnTo>
                <a:close/>
                <a:moveTo>
                  <a:pt x="8395" y="3163"/>
                </a:moveTo>
                <a:lnTo>
                  <a:pt x="8735" y="3188"/>
                </a:lnTo>
                <a:lnTo>
                  <a:pt x="11461" y="3188"/>
                </a:lnTo>
                <a:lnTo>
                  <a:pt x="14332" y="3212"/>
                </a:lnTo>
                <a:lnTo>
                  <a:pt x="13407" y="4404"/>
                </a:lnTo>
                <a:lnTo>
                  <a:pt x="12434" y="5572"/>
                </a:lnTo>
                <a:lnTo>
                  <a:pt x="11363" y="6813"/>
                </a:lnTo>
                <a:lnTo>
                  <a:pt x="10925" y="7300"/>
                </a:lnTo>
                <a:lnTo>
                  <a:pt x="10706" y="7519"/>
                </a:lnTo>
                <a:lnTo>
                  <a:pt x="10512" y="7786"/>
                </a:lnTo>
                <a:lnTo>
                  <a:pt x="10098" y="6935"/>
                </a:lnTo>
                <a:lnTo>
                  <a:pt x="9684" y="6083"/>
                </a:lnTo>
                <a:lnTo>
                  <a:pt x="8930" y="4356"/>
                </a:lnTo>
                <a:lnTo>
                  <a:pt x="8395" y="3163"/>
                </a:lnTo>
                <a:close/>
                <a:moveTo>
                  <a:pt x="20171" y="5669"/>
                </a:moveTo>
                <a:lnTo>
                  <a:pt x="20366" y="5913"/>
                </a:lnTo>
                <a:lnTo>
                  <a:pt x="20561" y="6156"/>
                </a:lnTo>
                <a:lnTo>
                  <a:pt x="20755" y="6424"/>
                </a:lnTo>
                <a:lnTo>
                  <a:pt x="20901" y="6691"/>
                </a:lnTo>
                <a:lnTo>
                  <a:pt x="20999" y="6886"/>
                </a:lnTo>
                <a:lnTo>
                  <a:pt x="21096" y="7105"/>
                </a:lnTo>
                <a:lnTo>
                  <a:pt x="20658" y="7178"/>
                </a:lnTo>
                <a:lnTo>
                  <a:pt x="20244" y="7275"/>
                </a:lnTo>
                <a:lnTo>
                  <a:pt x="19393" y="7494"/>
                </a:lnTo>
                <a:lnTo>
                  <a:pt x="18687" y="7665"/>
                </a:lnTo>
                <a:lnTo>
                  <a:pt x="17982" y="7835"/>
                </a:lnTo>
                <a:lnTo>
                  <a:pt x="17957" y="7762"/>
                </a:lnTo>
                <a:lnTo>
                  <a:pt x="18420" y="7373"/>
                </a:lnTo>
                <a:lnTo>
                  <a:pt x="18858" y="6983"/>
                </a:lnTo>
                <a:lnTo>
                  <a:pt x="19198" y="6691"/>
                </a:lnTo>
                <a:lnTo>
                  <a:pt x="19539" y="6375"/>
                </a:lnTo>
                <a:lnTo>
                  <a:pt x="19880" y="6034"/>
                </a:lnTo>
                <a:lnTo>
                  <a:pt x="20171" y="5669"/>
                </a:lnTo>
                <a:close/>
                <a:moveTo>
                  <a:pt x="3942" y="7543"/>
                </a:moveTo>
                <a:lnTo>
                  <a:pt x="4015" y="7689"/>
                </a:lnTo>
                <a:lnTo>
                  <a:pt x="4088" y="7835"/>
                </a:lnTo>
                <a:lnTo>
                  <a:pt x="4088" y="7859"/>
                </a:lnTo>
                <a:lnTo>
                  <a:pt x="3820" y="7640"/>
                </a:lnTo>
                <a:lnTo>
                  <a:pt x="3942" y="7543"/>
                </a:lnTo>
                <a:close/>
                <a:moveTo>
                  <a:pt x="16741" y="7762"/>
                </a:moveTo>
                <a:lnTo>
                  <a:pt x="16765" y="7786"/>
                </a:lnTo>
                <a:lnTo>
                  <a:pt x="16814" y="7884"/>
                </a:lnTo>
                <a:lnTo>
                  <a:pt x="16692" y="7835"/>
                </a:lnTo>
                <a:lnTo>
                  <a:pt x="16741" y="7762"/>
                </a:lnTo>
                <a:close/>
                <a:moveTo>
                  <a:pt x="7957" y="3504"/>
                </a:moveTo>
                <a:lnTo>
                  <a:pt x="8297" y="4283"/>
                </a:lnTo>
                <a:lnTo>
                  <a:pt x="8711" y="5183"/>
                </a:lnTo>
                <a:lnTo>
                  <a:pt x="9125" y="6083"/>
                </a:lnTo>
                <a:lnTo>
                  <a:pt x="10001" y="7859"/>
                </a:lnTo>
                <a:lnTo>
                  <a:pt x="8443" y="7908"/>
                </a:lnTo>
                <a:lnTo>
                  <a:pt x="8443" y="7446"/>
                </a:lnTo>
                <a:lnTo>
                  <a:pt x="8395" y="6983"/>
                </a:lnTo>
                <a:lnTo>
                  <a:pt x="8297" y="6545"/>
                </a:lnTo>
                <a:lnTo>
                  <a:pt x="8151" y="6107"/>
                </a:lnTo>
                <a:lnTo>
                  <a:pt x="8054" y="5913"/>
                </a:lnTo>
                <a:lnTo>
                  <a:pt x="7957" y="5718"/>
                </a:lnTo>
                <a:lnTo>
                  <a:pt x="7835" y="5523"/>
                </a:lnTo>
                <a:lnTo>
                  <a:pt x="7689" y="5329"/>
                </a:lnTo>
                <a:lnTo>
                  <a:pt x="7567" y="5158"/>
                </a:lnTo>
                <a:lnTo>
                  <a:pt x="7397" y="5012"/>
                </a:lnTo>
                <a:lnTo>
                  <a:pt x="7227" y="4866"/>
                </a:lnTo>
                <a:lnTo>
                  <a:pt x="7056" y="4721"/>
                </a:lnTo>
                <a:lnTo>
                  <a:pt x="7324" y="4356"/>
                </a:lnTo>
                <a:lnTo>
                  <a:pt x="7665" y="3942"/>
                </a:lnTo>
                <a:lnTo>
                  <a:pt x="7835" y="3747"/>
                </a:lnTo>
                <a:lnTo>
                  <a:pt x="7957" y="3504"/>
                </a:lnTo>
                <a:close/>
                <a:moveTo>
                  <a:pt x="3699" y="7811"/>
                </a:moveTo>
                <a:lnTo>
                  <a:pt x="4063" y="7932"/>
                </a:lnTo>
                <a:lnTo>
                  <a:pt x="4063" y="7957"/>
                </a:lnTo>
                <a:lnTo>
                  <a:pt x="3869" y="7908"/>
                </a:lnTo>
                <a:lnTo>
                  <a:pt x="3650" y="7884"/>
                </a:lnTo>
                <a:lnTo>
                  <a:pt x="3699" y="7811"/>
                </a:lnTo>
                <a:close/>
                <a:moveTo>
                  <a:pt x="7543" y="6424"/>
                </a:moveTo>
                <a:lnTo>
                  <a:pt x="7640" y="6643"/>
                </a:lnTo>
                <a:lnTo>
                  <a:pt x="7713" y="6862"/>
                </a:lnTo>
                <a:lnTo>
                  <a:pt x="7786" y="7129"/>
                </a:lnTo>
                <a:lnTo>
                  <a:pt x="7835" y="7397"/>
                </a:lnTo>
                <a:lnTo>
                  <a:pt x="7884" y="7932"/>
                </a:lnTo>
                <a:lnTo>
                  <a:pt x="7300" y="7932"/>
                </a:lnTo>
                <a:lnTo>
                  <a:pt x="5742" y="7957"/>
                </a:lnTo>
                <a:lnTo>
                  <a:pt x="4988" y="7932"/>
                </a:lnTo>
                <a:lnTo>
                  <a:pt x="4988" y="7884"/>
                </a:lnTo>
                <a:lnTo>
                  <a:pt x="5256" y="7762"/>
                </a:lnTo>
                <a:lnTo>
                  <a:pt x="5523" y="7616"/>
                </a:lnTo>
                <a:lnTo>
                  <a:pt x="6034" y="7348"/>
                </a:lnTo>
                <a:lnTo>
                  <a:pt x="6399" y="7178"/>
                </a:lnTo>
                <a:lnTo>
                  <a:pt x="6813" y="6959"/>
                </a:lnTo>
                <a:lnTo>
                  <a:pt x="7202" y="6716"/>
                </a:lnTo>
                <a:lnTo>
                  <a:pt x="7373" y="6570"/>
                </a:lnTo>
                <a:lnTo>
                  <a:pt x="7543" y="6424"/>
                </a:lnTo>
                <a:close/>
                <a:moveTo>
                  <a:pt x="3845" y="8127"/>
                </a:moveTo>
                <a:lnTo>
                  <a:pt x="3674" y="8224"/>
                </a:lnTo>
                <a:lnTo>
                  <a:pt x="3650" y="8200"/>
                </a:lnTo>
                <a:lnTo>
                  <a:pt x="3845" y="8127"/>
                </a:lnTo>
                <a:close/>
                <a:moveTo>
                  <a:pt x="1144" y="5767"/>
                </a:moveTo>
                <a:lnTo>
                  <a:pt x="1338" y="5913"/>
                </a:lnTo>
                <a:lnTo>
                  <a:pt x="1509" y="6059"/>
                </a:lnTo>
                <a:lnTo>
                  <a:pt x="1849" y="6424"/>
                </a:lnTo>
                <a:lnTo>
                  <a:pt x="2166" y="6764"/>
                </a:lnTo>
                <a:lnTo>
                  <a:pt x="2336" y="6935"/>
                </a:lnTo>
                <a:lnTo>
                  <a:pt x="2506" y="7105"/>
                </a:lnTo>
                <a:lnTo>
                  <a:pt x="2871" y="7373"/>
                </a:lnTo>
                <a:lnTo>
                  <a:pt x="3261" y="7616"/>
                </a:lnTo>
                <a:lnTo>
                  <a:pt x="3188" y="7786"/>
                </a:lnTo>
                <a:lnTo>
                  <a:pt x="3163" y="7932"/>
                </a:lnTo>
                <a:lnTo>
                  <a:pt x="2725" y="8030"/>
                </a:lnTo>
                <a:lnTo>
                  <a:pt x="2312" y="8103"/>
                </a:lnTo>
                <a:lnTo>
                  <a:pt x="1411" y="8224"/>
                </a:lnTo>
                <a:lnTo>
                  <a:pt x="973" y="8273"/>
                </a:lnTo>
                <a:lnTo>
                  <a:pt x="535" y="8370"/>
                </a:lnTo>
                <a:lnTo>
                  <a:pt x="511" y="8030"/>
                </a:lnTo>
                <a:lnTo>
                  <a:pt x="535" y="7665"/>
                </a:lnTo>
                <a:lnTo>
                  <a:pt x="560" y="7324"/>
                </a:lnTo>
                <a:lnTo>
                  <a:pt x="633" y="7008"/>
                </a:lnTo>
                <a:lnTo>
                  <a:pt x="730" y="6667"/>
                </a:lnTo>
                <a:lnTo>
                  <a:pt x="852" y="6351"/>
                </a:lnTo>
                <a:lnTo>
                  <a:pt x="973" y="6034"/>
                </a:lnTo>
                <a:lnTo>
                  <a:pt x="1144" y="5767"/>
                </a:lnTo>
                <a:close/>
                <a:moveTo>
                  <a:pt x="4477" y="8273"/>
                </a:moveTo>
                <a:lnTo>
                  <a:pt x="4526" y="8322"/>
                </a:lnTo>
                <a:lnTo>
                  <a:pt x="4501" y="8370"/>
                </a:lnTo>
                <a:lnTo>
                  <a:pt x="4453" y="8273"/>
                </a:lnTo>
                <a:close/>
                <a:moveTo>
                  <a:pt x="3942" y="8176"/>
                </a:moveTo>
                <a:lnTo>
                  <a:pt x="3820" y="8395"/>
                </a:lnTo>
                <a:lnTo>
                  <a:pt x="3747" y="8346"/>
                </a:lnTo>
                <a:lnTo>
                  <a:pt x="3942" y="8176"/>
                </a:lnTo>
                <a:close/>
                <a:moveTo>
                  <a:pt x="4112" y="8151"/>
                </a:moveTo>
                <a:lnTo>
                  <a:pt x="4136" y="8176"/>
                </a:lnTo>
                <a:lnTo>
                  <a:pt x="4063" y="8492"/>
                </a:lnTo>
                <a:lnTo>
                  <a:pt x="4039" y="8492"/>
                </a:lnTo>
                <a:lnTo>
                  <a:pt x="4112" y="8151"/>
                </a:lnTo>
                <a:close/>
                <a:moveTo>
                  <a:pt x="4234" y="8224"/>
                </a:moveTo>
                <a:lnTo>
                  <a:pt x="4380" y="8249"/>
                </a:lnTo>
                <a:lnTo>
                  <a:pt x="4428" y="8443"/>
                </a:lnTo>
                <a:lnTo>
                  <a:pt x="4355" y="8468"/>
                </a:lnTo>
                <a:lnTo>
                  <a:pt x="4282" y="8492"/>
                </a:lnTo>
                <a:lnTo>
                  <a:pt x="4234" y="8224"/>
                </a:lnTo>
                <a:close/>
                <a:moveTo>
                  <a:pt x="17349" y="8370"/>
                </a:moveTo>
                <a:lnTo>
                  <a:pt x="17422" y="8395"/>
                </a:lnTo>
                <a:lnTo>
                  <a:pt x="17446" y="8443"/>
                </a:lnTo>
                <a:lnTo>
                  <a:pt x="17373" y="8492"/>
                </a:lnTo>
                <a:lnTo>
                  <a:pt x="17349" y="8370"/>
                </a:lnTo>
                <a:close/>
                <a:moveTo>
                  <a:pt x="16984" y="8273"/>
                </a:moveTo>
                <a:lnTo>
                  <a:pt x="17008" y="8322"/>
                </a:lnTo>
                <a:lnTo>
                  <a:pt x="16887" y="8516"/>
                </a:lnTo>
                <a:lnTo>
                  <a:pt x="16789" y="8443"/>
                </a:lnTo>
                <a:lnTo>
                  <a:pt x="16984" y="8273"/>
                </a:lnTo>
                <a:close/>
                <a:moveTo>
                  <a:pt x="13577" y="6667"/>
                </a:moveTo>
                <a:lnTo>
                  <a:pt x="13699" y="6813"/>
                </a:lnTo>
                <a:lnTo>
                  <a:pt x="13845" y="6935"/>
                </a:lnTo>
                <a:lnTo>
                  <a:pt x="14015" y="7056"/>
                </a:lnTo>
                <a:lnTo>
                  <a:pt x="14210" y="7178"/>
                </a:lnTo>
                <a:lnTo>
                  <a:pt x="14599" y="7348"/>
                </a:lnTo>
                <a:lnTo>
                  <a:pt x="14964" y="7519"/>
                </a:lnTo>
                <a:lnTo>
                  <a:pt x="15597" y="7786"/>
                </a:lnTo>
                <a:lnTo>
                  <a:pt x="15913" y="7932"/>
                </a:lnTo>
                <a:lnTo>
                  <a:pt x="16254" y="8030"/>
                </a:lnTo>
                <a:lnTo>
                  <a:pt x="16254" y="8054"/>
                </a:lnTo>
                <a:lnTo>
                  <a:pt x="15816" y="8151"/>
                </a:lnTo>
                <a:lnTo>
                  <a:pt x="15402" y="8224"/>
                </a:lnTo>
                <a:lnTo>
                  <a:pt x="14891" y="8297"/>
                </a:lnTo>
                <a:lnTo>
                  <a:pt x="14356" y="8346"/>
                </a:lnTo>
                <a:lnTo>
                  <a:pt x="13845" y="8419"/>
                </a:lnTo>
                <a:lnTo>
                  <a:pt x="13602" y="8468"/>
                </a:lnTo>
                <a:lnTo>
                  <a:pt x="13334" y="8541"/>
                </a:lnTo>
                <a:lnTo>
                  <a:pt x="13310" y="8297"/>
                </a:lnTo>
                <a:lnTo>
                  <a:pt x="13310" y="8054"/>
                </a:lnTo>
                <a:lnTo>
                  <a:pt x="13310" y="7811"/>
                </a:lnTo>
                <a:lnTo>
                  <a:pt x="13334" y="7567"/>
                </a:lnTo>
                <a:lnTo>
                  <a:pt x="13358" y="7348"/>
                </a:lnTo>
                <a:lnTo>
                  <a:pt x="13407" y="7105"/>
                </a:lnTo>
                <a:lnTo>
                  <a:pt x="13480" y="6886"/>
                </a:lnTo>
                <a:lnTo>
                  <a:pt x="13577" y="6667"/>
                </a:lnTo>
                <a:close/>
                <a:moveTo>
                  <a:pt x="21169" y="7324"/>
                </a:moveTo>
                <a:lnTo>
                  <a:pt x="21193" y="7543"/>
                </a:lnTo>
                <a:lnTo>
                  <a:pt x="21218" y="7762"/>
                </a:lnTo>
                <a:lnTo>
                  <a:pt x="21218" y="7981"/>
                </a:lnTo>
                <a:lnTo>
                  <a:pt x="21218" y="8200"/>
                </a:lnTo>
                <a:lnTo>
                  <a:pt x="21169" y="8419"/>
                </a:lnTo>
                <a:lnTo>
                  <a:pt x="21120" y="8638"/>
                </a:lnTo>
                <a:lnTo>
                  <a:pt x="21072" y="8857"/>
                </a:lnTo>
                <a:lnTo>
                  <a:pt x="20974" y="9052"/>
                </a:lnTo>
                <a:lnTo>
                  <a:pt x="20828" y="8979"/>
                </a:lnTo>
                <a:lnTo>
                  <a:pt x="20682" y="8906"/>
                </a:lnTo>
                <a:lnTo>
                  <a:pt x="20317" y="8833"/>
                </a:lnTo>
                <a:lnTo>
                  <a:pt x="19223" y="8565"/>
                </a:lnTo>
                <a:lnTo>
                  <a:pt x="18614" y="8395"/>
                </a:lnTo>
                <a:lnTo>
                  <a:pt x="17982" y="8224"/>
                </a:lnTo>
                <a:lnTo>
                  <a:pt x="17982" y="8103"/>
                </a:lnTo>
                <a:lnTo>
                  <a:pt x="19077" y="7835"/>
                </a:lnTo>
                <a:lnTo>
                  <a:pt x="20123" y="7616"/>
                </a:lnTo>
                <a:lnTo>
                  <a:pt x="20658" y="7494"/>
                </a:lnTo>
                <a:lnTo>
                  <a:pt x="21169" y="7324"/>
                </a:lnTo>
                <a:close/>
                <a:moveTo>
                  <a:pt x="16303" y="8419"/>
                </a:moveTo>
                <a:lnTo>
                  <a:pt x="15962" y="8662"/>
                </a:lnTo>
                <a:lnTo>
                  <a:pt x="15670" y="8906"/>
                </a:lnTo>
                <a:lnTo>
                  <a:pt x="14794" y="9465"/>
                </a:lnTo>
                <a:lnTo>
                  <a:pt x="13942" y="10049"/>
                </a:lnTo>
                <a:lnTo>
                  <a:pt x="13723" y="9684"/>
                </a:lnTo>
                <a:lnTo>
                  <a:pt x="13529" y="9271"/>
                </a:lnTo>
                <a:lnTo>
                  <a:pt x="13456" y="9003"/>
                </a:lnTo>
                <a:lnTo>
                  <a:pt x="13383" y="8735"/>
                </a:lnTo>
                <a:lnTo>
                  <a:pt x="13626" y="8760"/>
                </a:lnTo>
                <a:lnTo>
                  <a:pt x="13869" y="8760"/>
                </a:lnTo>
                <a:lnTo>
                  <a:pt x="14356" y="8711"/>
                </a:lnTo>
                <a:lnTo>
                  <a:pt x="14843" y="8638"/>
                </a:lnTo>
                <a:lnTo>
                  <a:pt x="15305" y="8565"/>
                </a:lnTo>
                <a:lnTo>
                  <a:pt x="16303" y="8419"/>
                </a:lnTo>
                <a:close/>
                <a:moveTo>
                  <a:pt x="4988" y="8370"/>
                </a:moveTo>
                <a:lnTo>
                  <a:pt x="5499" y="8395"/>
                </a:lnTo>
                <a:lnTo>
                  <a:pt x="6034" y="8419"/>
                </a:lnTo>
                <a:lnTo>
                  <a:pt x="7105" y="8395"/>
                </a:lnTo>
                <a:lnTo>
                  <a:pt x="7932" y="8395"/>
                </a:lnTo>
                <a:lnTo>
                  <a:pt x="7957" y="8589"/>
                </a:lnTo>
                <a:lnTo>
                  <a:pt x="7859" y="8930"/>
                </a:lnTo>
                <a:lnTo>
                  <a:pt x="7713" y="9246"/>
                </a:lnTo>
                <a:lnTo>
                  <a:pt x="7567" y="9563"/>
                </a:lnTo>
                <a:lnTo>
                  <a:pt x="7421" y="9855"/>
                </a:lnTo>
                <a:lnTo>
                  <a:pt x="7300" y="10074"/>
                </a:lnTo>
                <a:lnTo>
                  <a:pt x="7154" y="10268"/>
                </a:lnTo>
                <a:lnTo>
                  <a:pt x="7032" y="10122"/>
                </a:lnTo>
                <a:lnTo>
                  <a:pt x="6886" y="10001"/>
                </a:lnTo>
                <a:lnTo>
                  <a:pt x="6570" y="9757"/>
                </a:lnTo>
                <a:lnTo>
                  <a:pt x="5961" y="9319"/>
                </a:lnTo>
                <a:lnTo>
                  <a:pt x="4915" y="8541"/>
                </a:lnTo>
                <a:lnTo>
                  <a:pt x="4988" y="8370"/>
                </a:lnTo>
                <a:close/>
                <a:moveTo>
                  <a:pt x="3212" y="8297"/>
                </a:moveTo>
                <a:lnTo>
                  <a:pt x="3236" y="8395"/>
                </a:lnTo>
                <a:lnTo>
                  <a:pt x="3309" y="8516"/>
                </a:lnTo>
                <a:lnTo>
                  <a:pt x="2677" y="9003"/>
                </a:lnTo>
                <a:lnTo>
                  <a:pt x="1922" y="9611"/>
                </a:lnTo>
                <a:lnTo>
                  <a:pt x="1557" y="9952"/>
                </a:lnTo>
                <a:lnTo>
                  <a:pt x="1192" y="10317"/>
                </a:lnTo>
                <a:lnTo>
                  <a:pt x="973" y="9952"/>
                </a:lnTo>
                <a:lnTo>
                  <a:pt x="803" y="9538"/>
                </a:lnTo>
                <a:lnTo>
                  <a:pt x="657" y="9125"/>
                </a:lnTo>
                <a:lnTo>
                  <a:pt x="560" y="8687"/>
                </a:lnTo>
                <a:lnTo>
                  <a:pt x="973" y="8638"/>
                </a:lnTo>
                <a:lnTo>
                  <a:pt x="1387" y="8565"/>
                </a:lnTo>
                <a:lnTo>
                  <a:pt x="2190" y="8419"/>
                </a:lnTo>
                <a:lnTo>
                  <a:pt x="2677" y="8346"/>
                </a:lnTo>
                <a:lnTo>
                  <a:pt x="3212" y="8297"/>
                </a:lnTo>
                <a:close/>
                <a:moveTo>
                  <a:pt x="18006" y="8614"/>
                </a:moveTo>
                <a:lnTo>
                  <a:pt x="18590" y="8760"/>
                </a:lnTo>
                <a:lnTo>
                  <a:pt x="19125" y="8881"/>
                </a:lnTo>
                <a:lnTo>
                  <a:pt x="20220" y="9149"/>
                </a:lnTo>
                <a:lnTo>
                  <a:pt x="20585" y="9222"/>
                </a:lnTo>
                <a:lnTo>
                  <a:pt x="20731" y="9246"/>
                </a:lnTo>
                <a:lnTo>
                  <a:pt x="20901" y="9222"/>
                </a:lnTo>
                <a:lnTo>
                  <a:pt x="20682" y="9611"/>
                </a:lnTo>
                <a:lnTo>
                  <a:pt x="20439" y="9976"/>
                </a:lnTo>
                <a:lnTo>
                  <a:pt x="20123" y="10317"/>
                </a:lnTo>
                <a:lnTo>
                  <a:pt x="19807" y="10609"/>
                </a:lnTo>
                <a:lnTo>
                  <a:pt x="19320" y="10074"/>
                </a:lnTo>
                <a:lnTo>
                  <a:pt x="18809" y="9563"/>
                </a:lnTo>
                <a:lnTo>
                  <a:pt x="18079" y="8711"/>
                </a:lnTo>
                <a:lnTo>
                  <a:pt x="18006" y="8614"/>
                </a:lnTo>
                <a:close/>
                <a:moveTo>
                  <a:pt x="16449" y="8687"/>
                </a:moveTo>
                <a:lnTo>
                  <a:pt x="16570" y="8808"/>
                </a:lnTo>
                <a:lnTo>
                  <a:pt x="16692" y="8906"/>
                </a:lnTo>
                <a:lnTo>
                  <a:pt x="16546" y="9246"/>
                </a:lnTo>
                <a:lnTo>
                  <a:pt x="16400" y="9563"/>
                </a:lnTo>
                <a:lnTo>
                  <a:pt x="16157" y="10001"/>
                </a:lnTo>
                <a:lnTo>
                  <a:pt x="15865" y="10414"/>
                </a:lnTo>
                <a:lnTo>
                  <a:pt x="15597" y="10828"/>
                </a:lnTo>
                <a:lnTo>
                  <a:pt x="15354" y="11266"/>
                </a:lnTo>
                <a:lnTo>
                  <a:pt x="15329" y="11315"/>
                </a:lnTo>
                <a:lnTo>
                  <a:pt x="14989" y="11096"/>
                </a:lnTo>
                <a:lnTo>
                  <a:pt x="14648" y="10852"/>
                </a:lnTo>
                <a:lnTo>
                  <a:pt x="14332" y="10560"/>
                </a:lnTo>
                <a:lnTo>
                  <a:pt x="14064" y="10244"/>
                </a:lnTo>
                <a:lnTo>
                  <a:pt x="14916" y="9684"/>
                </a:lnTo>
                <a:lnTo>
                  <a:pt x="15767" y="9100"/>
                </a:lnTo>
                <a:lnTo>
                  <a:pt x="16108" y="8906"/>
                </a:lnTo>
                <a:lnTo>
                  <a:pt x="16449" y="8687"/>
                </a:lnTo>
                <a:close/>
                <a:moveTo>
                  <a:pt x="4842" y="8662"/>
                </a:moveTo>
                <a:lnTo>
                  <a:pt x="5329" y="9100"/>
                </a:lnTo>
                <a:lnTo>
                  <a:pt x="5791" y="9538"/>
                </a:lnTo>
                <a:lnTo>
                  <a:pt x="6375" y="10025"/>
                </a:lnTo>
                <a:lnTo>
                  <a:pt x="6691" y="10244"/>
                </a:lnTo>
                <a:lnTo>
                  <a:pt x="6862" y="10341"/>
                </a:lnTo>
                <a:lnTo>
                  <a:pt x="7032" y="10414"/>
                </a:lnTo>
                <a:lnTo>
                  <a:pt x="6886" y="10585"/>
                </a:lnTo>
                <a:lnTo>
                  <a:pt x="6716" y="10731"/>
                </a:lnTo>
                <a:lnTo>
                  <a:pt x="6375" y="10998"/>
                </a:lnTo>
                <a:lnTo>
                  <a:pt x="6010" y="11193"/>
                </a:lnTo>
                <a:lnTo>
                  <a:pt x="5621" y="11363"/>
                </a:lnTo>
                <a:lnTo>
                  <a:pt x="5450" y="10706"/>
                </a:lnTo>
                <a:lnTo>
                  <a:pt x="5231" y="10074"/>
                </a:lnTo>
                <a:lnTo>
                  <a:pt x="4964" y="9441"/>
                </a:lnTo>
                <a:lnTo>
                  <a:pt x="4696" y="8808"/>
                </a:lnTo>
                <a:lnTo>
                  <a:pt x="4720" y="8784"/>
                </a:lnTo>
                <a:lnTo>
                  <a:pt x="4842" y="8662"/>
                </a:lnTo>
                <a:close/>
                <a:moveTo>
                  <a:pt x="3382" y="8614"/>
                </a:moveTo>
                <a:lnTo>
                  <a:pt x="3480" y="8735"/>
                </a:lnTo>
                <a:lnTo>
                  <a:pt x="3626" y="8833"/>
                </a:lnTo>
                <a:lnTo>
                  <a:pt x="3334" y="9636"/>
                </a:lnTo>
                <a:lnTo>
                  <a:pt x="2993" y="10536"/>
                </a:lnTo>
                <a:lnTo>
                  <a:pt x="2871" y="11023"/>
                </a:lnTo>
                <a:lnTo>
                  <a:pt x="2823" y="11242"/>
                </a:lnTo>
                <a:lnTo>
                  <a:pt x="2798" y="11485"/>
                </a:lnTo>
                <a:lnTo>
                  <a:pt x="2531" y="11388"/>
                </a:lnTo>
                <a:lnTo>
                  <a:pt x="2263" y="11266"/>
                </a:lnTo>
                <a:lnTo>
                  <a:pt x="2020" y="11120"/>
                </a:lnTo>
                <a:lnTo>
                  <a:pt x="1776" y="10950"/>
                </a:lnTo>
                <a:lnTo>
                  <a:pt x="1509" y="10706"/>
                </a:lnTo>
                <a:lnTo>
                  <a:pt x="1265" y="10414"/>
                </a:lnTo>
                <a:lnTo>
                  <a:pt x="1606" y="10122"/>
                </a:lnTo>
                <a:lnTo>
                  <a:pt x="1971" y="9806"/>
                </a:lnTo>
                <a:lnTo>
                  <a:pt x="2652" y="9198"/>
                </a:lnTo>
                <a:lnTo>
                  <a:pt x="3017" y="8906"/>
                </a:lnTo>
                <a:lnTo>
                  <a:pt x="3382" y="8614"/>
                </a:lnTo>
                <a:close/>
                <a:moveTo>
                  <a:pt x="4574" y="8881"/>
                </a:moveTo>
                <a:lnTo>
                  <a:pt x="4939" y="10171"/>
                </a:lnTo>
                <a:lnTo>
                  <a:pt x="5280" y="11461"/>
                </a:lnTo>
                <a:lnTo>
                  <a:pt x="5012" y="11534"/>
                </a:lnTo>
                <a:lnTo>
                  <a:pt x="4623" y="11582"/>
                </a:lnTo>
                <a:lnTo>
                  <a:pt x="4234" y="11607"/>
                </a:lnTo>
                <a:lnTo>
                  <a:pt x="4234" y="11607"/>
                </a:lnTo>
                <a:lnTo>
                  <a:pt x="4258" y="11193"/>
                </a:lnTo>
                <a:lnTo>
                  <a:pt x="4258" y="10755"/>
                </a:lnTo>
                <a:lnTo>
                  <a:pt x="4258" y="9928"/>
                </a:lnTo>
                <a:lnTo>
                  <a:pt x="4307" y="8979"/>
                </a:lnTo>
                <a:lnTo>
                  <a:pt x="4428" y="8930"/>
                </a:lnTo>
                <a:lnTo>
                  <a:pt x="4574" y="8881"/>
                </a:lnTo>
                <a:close/>
                <a:moveTo>
                  <a:pt x="3918" y="8954"/>
                </a:moveTo>
                <a:lnTo>
                  <a:pt x="4039" y="8979"/>
                </a:lnTo>
                <a:lnTo>
                  <a:pt x="4039" y="9733"/>
                </a:lnTo>
                <a:lnTo>
                  <a:pt x="3991" y="10682"/>
                </a:lnTo>
                <a:lnTo>
                  <a:pt x="3991" y="11144"/>
                </a:lnTo>
                <a:lnTo>
                  <a:pt x="3991" y="11631"/>
                </a:lnTo>
                <a:lnTo>
                  <a:pt x="3480" y="11607"/>
                </a:lnTo>
                <a:lnTo>
                  <a:pt x="3212" y="11558"/>
                </a:lnTo>
                <a:lnTo>
                  <a:pt x="2969" y="11509"/>
                </a:lnTo>
                <a:lnTo>
                  <a:pt x="3066" y="11339"/>
                </a:lnTo>
                <a:lnTo>
                  <a:pt x="3139" y="11120"/>
                </a:lnTo>
                <a:lnTo>
                  <a:pt x="3261" y="10706"/>
                </a:lnTo>
                <a:lnTo>
                  <a:pt x="3382" y="10293"/>
                </a:lnTo>
                <a:lnTo>
                  <a:pt x="3504" y="9879"/>
                </a:lnTo>
                <a:lnTo>
                  <a:pt x="3699" y="9417"/>
                </a:lnTo>
                <a:lnTo>
                  <a:pt x="3893" y="8954"/>
                </a:lnTo>
                <a:close/>
                <a:moveTo>
                  <a:pt x="17690" y="8784"/>
                </a:moveTo>
                <a:lnTo>
                  <a:pt x="18079" y="9222"/>
                </a:lnTo>
                <a:lnTo>
                  <a:pt x="18468" y="9636"/>
                </a:lnTo>
                <a:lnTo>
                  <a:pt x="18979" y="10268"/>
                </a:lnTo>
                <a:lnTo>
                  <a:pt x="19247" y="10560"/>
                </a:lnTo>
                <a:lnTo>
                  <a:pt x="19539" y="10828"/>
                </a:lnTo>
                <a:lnTo>
                  <a:pt x="19247" y="11023"/>
                </a:lnTo>
                <a:lnTo>
                  <a:pt x="18955" y="11217"/>
                </a:lnTo>
                <a:lnTo>
                  <a:pt x="18663" y="11363"/>
                </a:lnTo>
                <a:lnTo>
                  <a:pt x="18371" y="11485"/>
                </a:lnTo>
                <a:lnTo>
                  <a:pt x="18103" y="11582"/>
                </a:lnTo>
                <a:lnTo>
                  <a:pt x="17860" y="11631"/>
                </a:lnTo>
                <a:lnTo>
                  <a:pt x="17811" y="11217"/>
                </a:lnTo>
                <a:lnTo>
                  <a:pt x="17738" y="10779"/>
                </a:lnTo>
                <a:lnTo>
                  <a:pt x="17592" y="9928"/>
                </a:lnTo>
                <a:lnTo>
                  <a:pt x="17519" y="9441"/>
                </a:lnTo>
                <a:lnTo>
                  <a:pt x="17471" y="8930"/>
                </a:lnTo>
                <a:lnTo>
                  <a:pt x="17519" y="8906"/>
                </a:lnTo>
                <a:lnTo>
                  <a:pt x="17617" y="8857"/>
                </a:lnTo>
                <a:lnTo>
                  <a:pt x="17690" y="8784"/>
                </a:lnTo>
                <a:close/>
                <a:moveTo>
                  <a:pt x="17154" y="9003"/>
                </a:moveTo>
                <a:lnTo>
                  <a:pt x="17227" y="9490"/>
                </a:lnTo>
                <a:lnTo>
                  <a:pt x="17300" y="9976"/>
                </a:lnTo>
                <a:lnTo>
                  <a:pt x="17422" y="10828"/>
                </a:lnTo>
                <a:lnTo>
                  <a:pt x="17471" y="11266"/>
                </a:lnTo>
                <a:lnTo>
                  <a:pt x="17544" y="11704"/>
                </a:lnTo>
                <a:lnTo>
                  <a:pt x="17300" y="11728"/>
                </a:lnTo>
                <a:lnTo>
                  <a:pt x="17033" y="11728"/>
                </a:lnTo>
                <a:lnTo>
                  <a:pt x="16765" y="11704"/>
                </a:lnTo>
                <a:lnTo>
                  <a:pt x="16522" y="11680"/>
                </a:lnTo>
                <a:lnTo>
                  <a:pt x="16254" y="11631"/>
                </a:lnTo>
                <a:lnTo>
                  <a:pt x="16011" y="11582"/>
                </a:lnTo>
                <a:lnTo>
                  <a:pt x="15767" y="11485"/>
                </a:lnTo>
                <a:lnTo>
                  <a:pt x="15524" y="11388"/>
                </a:lnTo>
                <a:lnTo>
                  <a:pt x="15694" y="11242"/>
                </a:lnTo>
                <a:lnTo>
                  <a:pt x="15840" y="11071"/>
                </a:lnTo>
                <a:lnTo>
                  <a:pt x="16108" y="10682"/>
                </a:lnTo>
                <a:lnTo>
                  <a:pt x="16351" y="10268"/>
                </a:lnTo>
                <a:lnTo>
                  <a:pt x="16570" y="9855"/>
                </a:lnTo>
                <a:lnTo>
                  <a:pt x="16789" y="9465"/>
                </a:lnTo>
                <a:lnTo>
                  <a:pt x="17008" y="9003"/>
                </a:lnTo>
                <a:close/>
                <a:moveTo>
                  <a:pt x="14624" y="0"/>
                </a:moveTo>
                <a:lnTo>
                  <a:pt x="14478" y="24"/>
                </a:lnTo>
                <a:lnTo>
                  <a:pt x="14332" y="73"/>
                </a:lnTo>
                <a:lnTo>
                  <a:pt x="14186" y="122"/>
                </a:lnTo>
                <a:lnTo>
                  <a:pt x="14064" y="219"/>
                </a:lnTo>
                <a:lnTo>
                  <a:pt x="14040" y="268"/>
                </a:lnTo>
                <a:lnTo>
                  <a:pt x="14015" y="292"/>
                </a:lnTo>
                <a:lnTo>
                  <a:pt x="14015" y="389"/>
                </a:lnTo>
                <a:lnTo>
                  <a:pt x="14064" y="487"/>
                </a:lnTo>
                <a:lnTo>
                  <a:pt x="14161" y="535"/>
                </a:lnTo>
                <a:lnTo>
                  <a:pt x="14161" y="779"/>
                </a:lnTo>
                <a:lnTo>
                  <a:pt x="14210" y="998"/>
                </a:lnTo>
                <a:lnTo>
                  <a:pt x="14259" y="1241"/>
                </a:lnTo>
                <a:lnTo>
                  <a:pt x="14332" y="1460"/>
                </a:lnTo>
                <a:lnTo>
                  <a:pt x="14648" y="2336"/>
                </a:lnTo>
                <a:lnTo>
                  <a:pt x="14745" y="2652"/>
                </a:lnTo>
                <a:lnTo>
                  <a:pt x="11655" y="2652"/>
                </a:lnTo>
                <a:lnTo>
                  <a:pt x="9928" y="2628"/>
                </a:lnTo>
                <a:lnTo>
                  <a:pt x="8614" y="2628"/>
                </a:lnTo>
                <a:lnTo>
                  <a:pt x="8419" y="2652"/>
                </a:lnTo>
                <a:lnTo>
                  <a:pt x="8200" y="2677"/>
                </a:lnTo>
                <a:lnTo>
                  <a:pt x="8054" y="2360"/>
                </a:lnTo>
                <a:lnTo>
                  <a:pt x="7665" y="1436"/>
                </a:lnTo>
                <a:lnTo>
                  <a:pt x="7567" y="1144"/>
                </a:lnTo>
                <a:lnTo>
                  <a:pt x="7494" y="1022"/>
                </a:lnTo>
                <a:lnTo>
                  <a:pt x="7397" y="900"/>
                </a:lnTo>
                <a:lnTo>
                  <a:pt x="7421" y="900"/>
                </a:lnTo>
                <a:lnTo>
                  <a:pt x="7835" y="973"/>
                </a:lnTo>
                <a:lnTo>
                  <a:pt x="8249" y="1071"/>
                </a:lnTo>
                <a:lnTo>
                  <a:pt x="8468" y="1095"/>
                </a:lnTo>
                <a:lnTo>
                  <a:pt x="8881" y="1095"/>
                </a:lnTo>
                <a:lnTo>
                  <a:pt x="9076" y="1046"/>
                </a:lnTo>
                <a:lnTo>
                  <a:pt x="9149" y="1022"/>
                </a:lnTo>
                <a:lnTo>
                  <a:pt x="9198" y="973"/>
                </a:lnTo>
                <a:lnTo>
                  <a:pt x="9246" y="925"/>
                </a:lnTo>
                <a:lnTo>
                  <a:pt x="9246" y="852"/>
                </a:lnTo>
                <a:lnTo>
                  <a:pt x="9246" y="779"/>
                </a:lnTo>
                <a:lnTo>
                  <a:pt x="9246" y="730"/>
                </a:lnTo>
                <a:lnTo>
                  <a:pt x="9198" y="657"/>
                </a:lnTo>
                <a:lnTo>
                  <a:pt x="9149" y="608"/>
                </a:lnTo>
                <a:lnTo>
                  <a:pt x="8954" y="535"/>
                </a:lnTo>
                <a:lnTo>
                  <a:pt x="8760" y="462"/>
                </a:lnTo>
                <a:lnTo>
                  <a:pt x="8541" y="389"/>
                </a:lnTo>
                <a:lnTo>
                  <a:pt x="8297" y="365"/>
                </a:lnTo>
                <a:lnTo>
                  <a:pt x="7835" y="316"/>
                </a:lnTo>
                <a:lnTo>
                  <a:pt x="7397" y="268"/>
                </a:lnTo>
                <a:lnTo>
                  <a:pt x="6570" y="146"/>
                </a:lnTo>
                <a:lnTo>
                  <a:pt x="6351" y="122"/>
                </a:lnTo>
                <a:lnTo>
                  <a:pt x="6132" y="97"/>
                </a:lnTo>
                <a:lnTo>
                  <a:pt x="5937" y="122"/>
                </a:lnTo>
                <a:lnTo>
                  <a:pt x="5742" y="146"/>
                </a:lnTo>
                <a:lnTo>
                  <a:pt x="5669" y="195"/>
                </a:lnTo>
                <a:lnTo>
                  <a:pt x="5621" y="219"/>
                </a:lnTo>
                <a:lnTo>
                  <a:pt x="5596" y="268"/>
                </a:lnTo>
                <a:lnTo>
                  <a:pt x="5572" y="341"/>
                </a:lnTo>
                <a:lnTo>
                  <a:pt x="5572" y="389"/>
                </a:lnTo>
                <a:lnTo>
                  <a:pt x="5596" y="438"/>
                </a:lnTo>
                <a:lnTo>
                  <a:pt x="5621" y="511"/>
                </a:lnTo>
                <a:lnTo>
                  <a:pt x="5694" y="535"/>
                </a:lnTo>
                <a:lnTo>
                  <a:pt x="5840" y="633"/>
                </a:lnTo>
                <a:lnTo>
                  <a:pt x="5986" y="681"/>
                </a:lnTo>
                <a:lnTo>
                  <a:pt x="6351" y="779"/>
                </a:lnTo>
                <a:lnTo>
                  <a:pt x="6716" y="827"/>
                </a:lnTo>
                <a:lnTo>
                  <a:pt x="7081" y="876"/>
                </a:lnTo>
                <a:lnTo>
                  <a:pt x="7056" y="1046"/>
                </a:lnTo>
                <a:lnTo>
                  <a:pt x="7056" y="1241"/>
                </a:lnTo>
                <a:lnTo>
                  <a:pt x="7105" y="1411"/>
                </a:lnTo>
                <a:lnTo>
                  <a:pt x="7154" y="1606"/>
                </a:lnTo>
                <a:lnTo>
                  <a:pt x="7324" y="1995"/>
                </a:lnTo>
                <a:lnTo>
                  <a:pt x="7470" y="2312"/>
                </a:lnTo>
                <a:lnTo>
                  <a:pt x="7762" y="3042"/>
                </a:lnTo>
                <a:lnTo>
                  <a:pt x="7665" y="3115"/>
                </a:lnTo>
                <a:lnTo>
                  <a:pt x="7567" y="3188"/>
                </a:lnTo>
                <a:lnTo>
                  <a:pt x="7397" y="3382"/>
                </a:lnTo>
                <a:lnTo>
                  <a:pt x="7105" y="3796"/>
                </a:lnTo>
                <a:lnTo>
                  <a:pt x="6594" y="4477"/>
                </a:lnTo>
                <a:lnTo>
                  <a:pt x="6521" y="4429"/>
                </a:lnTo>
                <a:lnTo>
                  <a:pt x="6448" y="4404"/>
                </a:lnTo>
                <a:lnTo>
                  <a:pt x="6375" y="4429"/>
                </a:lnTo>
                <a:lnTo>
                  <a:pt x="6059" y="4234"/>
                </a:lnTo>
                <a:lnTo>
                  <a:pt x="5718" y="4064"/>
                </a:lnTo>
                <a:lnTo>
                  <a:pt x="5353" y="3918"/>
                </a:lnTo>
                <a:lnTo>
                  <a:pt x="5012" y="3820"/>
                </a:lnTo>
                <a:lnTo>
                  <a:pt x="4647" y="3772"/>
                </a:lnTo>
                <a:lnTo>
                  <a:pt x="4282" y="3747"/>
                </a:lnTo>
                <a:lnTo>
                  <a:pt x="3893" y="3747"/>
                </a:lnTo>
                <a:lnTo>
                  <a:pt x="3528" y="3772"/>
                </a:lnTo>
                <a:lnTo>
                  <a:pt x="3188" y="3845"/>
                </a:lnTo>
                <a:lnTo>
                  <a:pt x="2823" y="3966"/>
                </a:lnTo>
                <a:lnTo>
                  <a:pt x="2482" y="4088"/>
                </a:lnTo>
                <a:lnTo>
                  <a:pt x="2141" y="4258"/>
                </a:lnTo>
                <a:lnTo>
                  <a:pt x="1825" y="4453"/>
                </a:lnTo>
                <a:lnTo>
                  <a:pt x="1509" y="4672"/>
                </a:lnTo>
                <a:lnTo>
                  <a:pt x="1241" y="4915"/>
                </a:lnTo>
                <a:lnTo>
                  <a:pt x="973" y="5207"/>
                </a:lnTo>
                <a:lnTo>
                  <a:pt x="706" y="5548"/>
                </a:lnTo>
                <a:lnTo>
                  <a:pt x="487" y="5913"/>
                </a:lnTo>
                <a:lnTo>
                  <a:pt x="316" y="6302"/>
                </a:lnTo>
                <a:lnTo>
                  <a:pt x="195" y="6716"/>
                </a:lnTo>
                <a:lnTo>
                  <a:pt x="73" y="7129"/>
                </a:lnTo>
                <a:lnTo>
                  <a:pt x="24" y="7567"/>
                </a:lnTo>
                <a:lnTo>
                  <a:pt x="0" y="8005"/>
                </a:lnTo>
                <a:lnTo>
                  <a:pt x="24" y="8443"/>
                </a:lnTo>
                <a:lnTo>
                  <a:pt x="73" y="8881"/>
                </a:lnTo>
                <a:lnTo>
                  <a:pt x="170" y="9295"/>
                </a:lnTo>
                <a:lnTo>
                  <a:pt x="292" y="9709"/>
                </a:lnTo>
                <a:lnTo>
                  <a:pt x="462" y="10122"/>
                </a:lnTo>
                <a:lnTo>
                  <a:pt x="657" y="10487"/>
                </a:lnTo>
                <a:lnTo>
                  <a:pt x="900" y="10852"/>
                </a:lnTo>
                <a:lnTo>
                  <a:pt x="1192" y="11169"/>
                </a:lnTo>
                <a:lnTo>
                  <a:pt x="1484" y="11461"/>
                </a:lnTo>
                <a:lnTo>
                  <a:pt x="1679" y="11607"/>
                </a:lnTo>
                <a:lnTo>
                  <a:pt x="1874" y="11728"/>
                </a:lnTo>
                <a:lnTo>
                  <a:pt x="2068" y="11826"/>
                </a:lnTo>
                <a:lnTo>
                  <a:pt x="2287" y="11923"/>
                </a:lnTo>
                <a:lnTo>
                  <a:pt x="2506" y="11996"/>
                </a:lnTo>
                <a:lnTo>
                  <a:pt x="2725" y="12045"/>
                </a:lnTo>
                <a:lnTo>
                  <a:pt x="3163" y="12142"/>
                </a:lnTo>
                <a:lnTo>
                  <a:pt x="3626" y="12166"/>
                </a:lnTo>
                <a:lnTo>
                  <a:pt x="4088" y="12166"/>
                </a:lnTo>
                <a:lnTo>
                  <a:pt x="4550" y="12142"/>
                </a:lnTo>
                <a:lnTo>
                  <a:pt x="4988" y="12093"/>
                </a:lnTo>
                <a:lnTo>
                  <a:pt x="5450" y="11996"/>
                </a:lnTo>
                <a:lnTo>
                  <a:pt x="5840" y="11874"/>
                </a:lnTo>
                <a:lnTo>
                  <a:pt x="6229" y="11704"/>
                </a:lnTo>
                <a:lnTo>
                  <a:pt x="6594" y="11485"/>
                </a:lnTo>
                <a:lnTo>
                  <a:pt x="6910" y="11217"/>
                </a:lnTo>
                <a:lnTo>
                  <a:pt x="7202" y="10925"/>
                </a:lnTo>
                <a:lnTo>
                  <a:pt x="7494" y="10585"/>
                </a:lnTo>
                <a:lnTo>
                  <a:pt x="7738" y="10220"/>
                </a:lnTo>
                <a:lnTo>
                  <a:pt x="7981" y="9806"/>
                </a:lnTo>
                <a:lnTo>
                  <a:pt x="8151" y="9368"/>
                </a:lnTo>
                <a:lnTo>
                  <a:pt x="8297" y="8881"/>
                </a:lnTo>
                <a:lnTo>
                  <a:pt x="8395" y="8395"/>
                </a:lnTo>
                <a:lnTo>
                  <a:pt x="10244" y="8346"/>
                </a:lnTo>
                <a:lnTo>
                  <a:pt x="10293" y="8419"/>
                </a:lnTo>
                <a:lnTo>
                  <a:pt x="10366" y="8443"/>
                </a:lnTo>
                <a:lnTo>
                  <a:pt x="10439" y="8468"/>
                </a:lnTo>
                <a:lnTo>
                  <a:pt x="10512" y="8443"/>
                </a:lnTo>
                <a:lnTo>
                  <a:pt x="10585" y="8395"/>
                </a:lnTo>
                <a:lnTo>
                  <a:pt x="10633" y="8346"/>
                </a:lnTo>
                <a:lnTo>
                  <a:pt x="10682" y="8273"/>
                </a:lnTo>
                <a:lnTo>
                  <a:pt x="10682" y="8200"/>
                </a:lnTo>
                <a:lnTo>
                  <a:pt x="10925" y="7981"/>
                </a:lnTo>
                <a:lnTo>
                  <a:pt x="11169" y="7762"/>
                </a:lnTo>
                <a:lnTo>
                  <a:pt x="11582" y="7300"/>
                </a:lnTo>
                <a:lnTo>
                  <a:pt x="12190" y="6618"/>
                </a:lnTo>
                <a:lnTo>
                  <a:pt x="12799" y="5913"/>
                </a:lnTo>
                <a:lnTo>
                  <a:pt x="13894" y="4623"/>
                </a:lnTo>
                <a:lnTo>
                  <a:pt x="14964" y="3285"/>
                </a:lnTo>
                <a:lnTo>
                  <a:pt x="15329" y="4258"/>
                </a:lnTo>
                <a:lnTo>
                  <a:pt x="14964" y="4429"/>
                </a:lnTo>
                <a:lnTo>
                  <a:pt x="14648" y="4623"/>
                </a:lnTo>
                <a:lnTo>
                  <a:pt x="14332" y="4866"/>
                </a:lnTo>
                <a:lnTo>
                  <a:pt x="14040" y="5110"/>
                </a:lnTo>
                <a:lnTo>
                  <a:pt x="13796" y="5402"/>
                </a:lnTo>
                <a:lnTo>
                  <a:pt x="13553" y="5718"/>
                </a:lnTo>
                <a:lnTo>
                  <a:pt x="13358" y="6034"/>
                </a:lnTo>
                <a:lnTo>
                  <a:pt x="13188" y="6375"/>
                </a:lnTo>
                <a:lnTo>
                  <a:pt x="13042" y="6740"/>
                </a:lnTo>
                <a:lnTo>
                  <a:pt x="12945" y="7105"/>
                </a:lnTo>
                <a:lnTo>
                  <a:pt x="12872" y="7494"/>
                </a:lnTo>
                <a:lnTo>
                  <a:pt x="12823" y="7859"/>
                </a:lnTo>
                <a:lnTo>
                  <a:pt x="12823" y="8249"/>
                </a:lnTo>
                <a:lnTo>
                  <a:pt x="12847" y="8638"/>
                </a:lnTo>
                <a:lnTo>
                  <a:pt x="12920" y="9027"/>
                </a:lnTo>
                <a:lnTo>
                  <a:pt x="13018" y="9417"/>
                </a:lnTo>
                <a:lnTo>
                  <a:pt x="13188" y="9830"/>
                </a:lnTo>
                <a:lnTo>
                  <a:pt x="13383" y="10244"/>
                </a:lnTo>
                <a:lnTo>
                  <a:pt x="13626" y="10585"/>
                </a:lnTo>
                <a:lnTo>
                  <a:pt x="13918" y="10925"/>
                </a:lnTo>
                <a:lnTo>
                  <a:pt x="14210" y="11217"/>
                </a:lnTo>
                <a:lnTo>
                  <a:pt x="14551" y="11485"/>
                </a:lnTo>
                <a:lnTo>
                  <a:pt x="14916" y="11704"/>
                </a:lnTo>
                <a:lnTo>
                  <a:pt x="15305" y="11874"/>
                </a:lnTo>
                <a:lnTo>
                  <a:pt x="15694" y="12020"/>
                </a:lnTo>
                <a:lnTo>
                  <a:pt x="16108" y="12142"/>
                </a:lnTo>
                <a:lnTo>
                  <a:pt x="16522" y="12215"/>
                </a:lnTo>
                <a:lnTo>
                  <a:pt x="16960" y="12239"/>
                </a:lnTo>
                <a:lnTo>
                  <a:pt x="17398" y="12239"/>
                </a:lnTo>
                <a:lnTo>
                  <a:pt x="17836" y="12191"/>
                </a:lnTo>
                <a:lnTo>
                  <a:pt x="18249" y="12093"/>
                </a:lnTo>
                <a:lnTo>
                  <a:pt x="18687" y="11947"/>
                </a:lnTo>
                <a:lnTo>
                  <a:pt x="19052" y="11777"/>
                </a:lnTo>
                <a:lnTo>
                  <a:pt x="19442" y="11582"/>
                </a:lnTo>
                <a:lnTo>
                  <a:pt x="19782" y="11339"/>
                </a:lnTo>
                <a:lnTo>
                  <a:pt x="20123" y="11096"/>
                </a:lnTo>
                <a:lnTo>
                  <a:pt x="20439" y="10804"/>
                </a:lnTo>
                <a:lnTo>
                  <a:pt x="20707" y="10487"/>
                </a:lnTo>
                <a:lnTo>
                  <a:pt x="20974" y="10147"/>
                </a:lnTo>
                <a:lnTo>
                  <a:pt x="21193" y="9782"/>
                </a:lnTo>
                <a:lnTo>
                  <a:pt x="21388" y="9417"/>
                </a:lnTo>
                <a:lnTo>
                  <a:pt x="21534" y="9027"/>
                </a:lnTo>
                <a:lnTo>
                  <a:pt x="21631" y="8614"/>
                </a:lnTo>
                <a:lnTo>
                  <a:pt x="21680" y="8224"/>
                </a:lnTo>
                <a:lnTo>
                  <a:pt x="21704" y="7811"/>
                </a:lnTo>
                <a:lnTo>
                  <a:pt x="21656" y="7397"/>
                </a:lnTo>
                <a:lnTo>
                  <a:pt x="21583" y="6983"/>
                </a:lnTo>
                <a:lnTo>
                  <a:pt x="21412" y="6570"/>
                </a:lnTo>
                <a:lnTo>
                  <a:pt x="21218" y="6180"/>
                </a:lnTo>
                <a:lnTo>
                  <a:pt x="20974" y="5791"/>
                </a:lnTo>
                <a:lnTo>
                  <a:pt x="20682" y="5450"/>
                </a:lnTo>
                <a:lnTo>
                  <a:pt x="20342" y="5110"/>
                </a:lnTo>
                <a:lnTo>
                  <a:pt x="20001" y="4818"/>
                </a:lnTo>
                <a:lnTo>
                  <a:pt x="19636" y="4526"/>
                </a:lnTo>
                <a:lnTo>
                  <a:pt x="19247" y="4307"/>
                </a:lnTo>
                <a:lnTo>
                  <a:pt x="18858" y="4088"/>
                </a:lnTo>
                <a:lnTo>
                  <a:pt x="18493" y="3942"/>
                </a:lnTo>
                <a:lnTo>
                  <a:pt x="18103" y="3845"/>
                </a:lnTo>
                <a:lnTo>
                  <a:pt x="17738" y="3772"/>
                </a:lnTo>
                <a:lnTo>
                  <a:pt x="17349" y="3747"/>
                </a:lnTo>
                <a:lnTo>
                  <a:pt x="16960" y="3747"/>
                </a:lnTo>
                <a:lnTo>
                  <a:pt x="16570" y="3820"/>
                </a:lnTo>
                <a:lnTo>
                  <a:pt x="16205" y="3918"/>
                </a:lnTo>
                <a:lnTo>
                  <a:pt x="15840" y="4039"/>
                </a:lnTo>
                <a:lnTo>
                  <a:pt x="15159" y="2214"/>
                </a:lnTo>
                <a:lnTo>
                  <a:pt x="15013" y="1801"/>
                </a:lnTo>
                <a:lnTo>
                  <a:pt x="14891" y="1387"/>
                </a:lnTo>
                <a:lnTo>
                  <a:pt x="14721" y="973"/>
                </a:lnTo>
                <a:lnTo>
                  <a:pt x="14648" y="779"/>
                </a:lnTo>
                <a:lnTo>
                  <a:pt x="14526" y="584"/>
                </a:lnTo>
                <a:lnTo>
                  <a:pt x="14794" y="560"/>
                </a:lnTo>
                <a:lnTo>
                  <a:pt x="15256" y="560"/>
                </a:lnTo>
                <a:lnTo>
                  <a:pt x="15475" y="584"/>
                </a:lnTo>
                <a:lnTo>
                  <a:pt x="15694" y="633"/>
                </a:lnTo>
                <a:lnTo>
                  <a:pt x="15816" y="657"/>
                </a:lnTo>
                <a:lnTo>
                  <a:pt x="15840" y="706"/>
                </a:lnTo>
                <a:lnTo>
                  <a:pt x="15865" y="730"/>
                </a:lnTo>
                <a:lnTo>
                  <a:pt x="15865" y="852"/>
                </a:lnTo>
                <a:lnTo>
                  <a:pt x="15840" y="1022"/>
                </a:lnTo>
                <a:lnTo>
                  <a:pt x="15743" y="1119"/>
                </a:lnTo>
                <a:lnTo>
                  <a:pt x="15646" y="1217"/>
                </a:lnTo>
                <a:lnTo>
                  <a:pt x="15621" y="1314"/>
                </a:lnTo>
                <a:lnTo>
                  <a:pt x="15621" y="1387"/>
                </a:lnTo>
                <a:lnTo>
                  <a:pt x="15646" y="1411"/>
                </a:lnTo>
                <a:lnTo>
                  <a:pt x="15670" y="1436"/>
                </a:lnTo>
                <a:lnTo>
                  <a:pt x="15743" y="1484"/>
                </a:lnTo>
                <a:lnTo>
                  <a:pt x="15840" y="1484"/>
                </a:lnTo>
                <a:lnTo>
                  <a:pt x="16011" y="1387"/>
                </a:lnTo>
                <a:lnTo>
                  <a:pt x="16157" y="1265"/>
                </a:lnTo>
                <a:lnTo>
                  <a:pt x="16278" y="1119"/>
                </a:lnTo>
                <a:lnTo>
                  <a:pt x="16376" y="949"/>
                </a:lnTo>
                <a:lnTo>
                  <a:pt x="16424" y="779"/>
                </a:lnTo>
                <a:lnTo>
                  <a:pt x="16424" y="681"/>
                </a:lnTo>
                <a:lnTo>
                  <a:pt x="16400" y="584"/>
                </a:lnTo>
                <a:lnTo>
                  <a:pt x="16376" y="511"/>
                </a:lnTo>
                <a:lnTo>
                  <a:pt x="16327" y="414"/>
                </a:lnTo>
                <a:lnTo>
                  <a:pt x="16254" y="341"/>
                </a:lnTo>
                <a:lnTo>
                  <a:pt x="16157" y="268"/>
                </a:lnTo>
                <a:lnTo>
                  <a:pt x="15938" y="170"/>
                </a:lnTo>
                <a:lnTo>
                  <a:pt x="15719" y="97"/>
                </a:lnTo>
                <a:lnTo>
                  <a:pt x="15475" y="49"/>
                </a:lnTo>
                <a:lnTo>
                  <a:pt x="15232" y="24"/>
                </a:lnTo>
                <a:lnTo>
                  <a:pt x="14940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372;p38">
            <a:extLst>
              <a:ext uri="{FF2B5EF4-FFF2-40B4-BE49-F238E27FC236}">
                <a16:creationId xmlns:a16="http://schemas.microsoft.com/office/drawing/2014/main" id="{3E11701C-E13D-4B37-9244-44026F897F30}"/>
              </a:ext>
            </a:extLst>
          </p:cNvPr>
          <p:cNvSpPr/>
          <p:nvPr/>
        </p:nvSpPr>
        <p:spPr>
          <a:xfrm>
            <a:off x="4631149" y="3998062"/>
            <a:ext cx="296295" cy="311960"/>
          </a:xfrm>
          <a:custGeom>
            <a:avLst/>
            <a:gdLst/>
            <a:ahLst/>
            <a:cxnLst/>
            <a:rect l="l" t="t" r="r" b="b"/>
            <a:pathLst>
              <a:path w="17496" h="18421" extrusionOk="0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373;p38">
            <a:extLst>
              <a:ext uri="{FF2B5EF4-FFF2-40B4-BE49-F238E27FC236}">
                <a16:creationId xmlns:a16="http://schemas.microsoft.com/office/drawing/2014/main" id="{F5679B45-AEA0-4D50-A609-C061A034AF42}"/>
              </a:ext>
            </a:extLst>
          </p:cNvPr>
          <p:cNvSpPr/>
          <p:nvPr/>
        </p:nvSpPr>
        <p:spPr>
          <a:xfrm>
            <a:off x="5074917" y="3980350"/>
            <a:ext cx="325948" cy="336261"/>
          </a:xfrm>
          <a:custGeom>
            <a:avLst/>
            <a:gdLst/>
            <a:ahLst/>
            <a:cxnLst/>
            <a:rect l="l" t="t" r="r" b="b"/>
            <a:pathLst>
              <a:path w="19247" h="19856" extrusionOk="0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374;p38">
            <a:extLst>
              <a:ext uri="{FF2B5EF4-FFF2-40B4-BE49-F238E27FC236}">
                <a16:creationId xmlns:a16="http://schemas.microsoft.com/office/drawing/2014/main" id="{CA368AF6-1C09-40DD-9151-B6099403A9D2}"/>
              </a:ext>
            </a:extLst>
          </p:cNvPr>
          <p:cNvSpPr/>
          <p:nvPr/>
        </p:nvSpPr>
        <p:spPr>
          <a:xfrm>
            <a:off x="5546694" y="4008781"/>
            <a:ext cx="287641" cy="291350"/>
          </a:xfrm>
          <a:custGeom>
            <a:avLst/>
            <a:gdLst/>
            <a:ahLst/>
            <a:cxnLst/>
            <a:rect l="l" t="t" r="r" b="b"/>
            <a:pathLst>
              <a:path w="16985" h="17204" extrusionOk="0">
                <a:moveTo>
                  <a:pt x="8906" y="7252"/>
                </a:moveTo>
                <a:lnTo>
                  <a:pt x="8833" y="7349"/>
                </a:lnTo>
                <a:lnTo>
                  <a:pt x="8784" y="7446"/>
                </a:lnTo>
                <a:lnTo>
                  <a:pt x="8760" y="7616"/>
                </a:lnTo>
                <a:lnTo>
                  <a:pt x="8784" y="7689"/>
                </a:lnTo>
                <a:lnTo>
                  <a:pt x="8809" y="7762"/>
                </a:lnTo>
                <a:lnTo>
                  <a:pt x="8833" y="7787"/>
                </a:lnTo>
                <a:lnTo>
                  <a:pt x="8882" y="7811"/>
                </a:lnTo>
                <a:lnTo>
                  <a:pt x="8955" y="7811"/>
                </a:lnTo>
                <a:lnTo>
                  <a:pt x="9028" y="7738"/>
                </a:lnTo>
                <a:lnTo>
                  <a:pt x="9052" y="7714"/>
                </a:lnTo>
                <a:lnTo>
                  <a:pt x="9028" y="7665"/>
                </a:lnTo>
                <a:lnTo>
                  <a:pt x="8979" y="7470"/>
                </a:lnTo>
                <a:lnTo>
                  <a:pt x="8979" y="7397"/>
                </a:lnTo>
                <a:lnTo>
                  <a:pt x="8979" y="7300"/>
                </a:lnTo>
                <a:lnTo>
                  <a:pt x="8979" y="7276"/>
                </a:lnTo>
                <a:lnTo>
                  <a:pt x="8955" y="7252"/>
                </a:lnTo>
                <a:close/>
                <a:moveTo>
                  <a:pt x="1363" y="414"/>
                </a:moveTo>
                <a:lnTo>
                  <a:pt x="1533" y="463"/>
                </a:lnTo>
                <a:lnTo>
                  <a:pt x="1728" y="560"/>
                </a:lnTo>
                <a:lnTo>
                  <a:pt x="1898" y="657"/>
                </a:lnTo>
                <a:lnTo>
                  <a:pt x="2190" y="876"/>
                </a:lnTo>
                <a:lnTo>
                  <a:pt x="2750" y="1363"/>
                </a:lnTo>
                <a:lnTo>
                  <a:pt x="3261" y="1874"/>
                </a:lnTo>
                <a:lnTo>
                  <a:pt x="4283" y="2945"/>
                </a:lnTo>
                <a:lnTo>
                  <a:pt x="6327" y="5013"/>
                </a:lnTo>
                <a:lnTo>
                  <a:pt x="8395" y="7106"/>
                </a:lnTo>
                <a:lnTo>
                  <a:pt x="6984" y="8395"/>
                </a:lnTo>
                <a:lnTo>
                  <a:pt x="6887" y="8298"/>
                </a:lnTo>
                <a:lnTo>
                  <a:pt x="6765" y="8225"/>
                </a:lnTo>
                <a:lnTo>
                  <a:pt x="6668" y="8176"/>
                </a:lnTo>
                <a:lnTo>
                  <a:pt x="6570" y="8152"/>
                </a:lnTo>
                <a:lnTo>
                  <a:pt x="6497" y="8127"/>
                </a:lnTo>
                <a:lnTo>
                  <a:pt x="6424" y="8054"/>
                </a:lnTo>
                <a:lnTo>
                  <a:pt x="6351" y="8030"/>
                </a:lnTo>
                <a:lnTo>
                  <a:pt x="6303" y="8030"/>
                </a:lnTo>
                <a:lnTo>
                  <a:pt x="6230" y="8054"/>
                </a:lnTo>
                <a:lnTo>
                  <a:pt x="6181" y="8103"/>
                </a:lnTo>
                <a:lnTo>
                  <a:pt x="6084" y="8200"/>
                </a:lnTo>
                <a:lnTo>
                  <a:pt x="6011" y="8249"/>
                </a:lnTo>
                <a:lnTo>
                  <a:pt x="5938" y="8225"/>
                </a:lnTo>
                <a:lnTo>
                  <a:pt x="5889" y="8152"/>
                </a:lnTo>
                <a:lnTo>
                  <a:pt x="5816" y="7981"/>
                </a:lnTo>
                <a:lnTo>
                  <a:pt x="5767" y="7835"/>
                </a:lnTo>
                <a:lnTo>
                  <a:pt x="5694" y="7787"/>
                </a:lnTo>
                <a:lnTo>
                  <a:pt x="5646" y="7787"/>
                </a:lnTo>
                <a:lnTo>
                  <a:pt x="5500" y="7860"/>
                </a:lnTo>
                <a:lnTo>
                  <a:pt x="5402" y="7981"/>
                </a:lnTo>
                <a:lnTo>
                  <a:pt x="5305" y="7787"/>
                </a:lnTo>
                <a:lnTo>
                  <a:pt x="5232" y="7616"/>
                </a:lnTo>
                <a:lnTo>
                  <a:pt x="5208" y="7568"/>
                </a:lnTo>
                <a:lnTo>
                  <a:pt x="5159" y="7543"/>
                </a:lnTo>
                <a:lnTo>
                  <a:pt x="5086" y="7543"/>
                </a:lnTo>
                <a:lnTo>
                  <a:pt x="5013" y="7568"/>
                </a:lnTo>
                <a:lnTo>
                  <a:pt x="4964" y="7641"/>
                </a:lnTo>
                <a:lnTo>
                  <a:pt x="4672" y="7616"/>
                </a:lnTo>
                <a:lnTo>
                  <a:pt x="4672" y="7495"/>
                </a:lnTo>
                <a:lnTo>
                  <a:pt x="4648" y="7422"/>
                </a:lnTo>
                <a:lnTo>
                  <a:pt x="4575" y="7373"/>
                </a:lnTo>
                <a:lnTo>
                  <a:pt x="4526" y="7349"/>
                </a:lnTo>
                <a:lnTo>
                  <a:pt x="4453" y="7373"/>
                </a:lnTo>
                <a:lnTo>
                  <a:pt x="4332" y="7446"/>
                </a:lnTo>
                <a:lnTo>
                  <a:pt x="4283" y="7470"/>
                </a:lnTo>
                <a:lnTo>
                  <a:pt x="4210" y="7495"/>
                </a:lnTo>
                <a:lnTo>
                  <a:pt x="4161" y="7470"/>
                </a:lnTo>
                <a:lnTo>
                  <a:pt x="4161" y="7422"/>
                </a:lnTo>
                <a:lnTo>
                  <a:pt x="4161" y="7276"/>
                </a:lnTo>
                <a:lnTo>
                  <a:pt x="4210" y="7081"/>
                </a:lnTo>
                <a:lnTo>
                  <a:pt x="4210" y="7008"/>
                </a:lnTo>
                <a:lnTo>
                  <a:pt x="4161" y="6960"/>
                </a:lnTo>
                <a:lnTo>
                  <a:pt x="4113" y="6935"/>
                </a:lnTo>
                <a:lnTo>
                  <a:pt x="4064" y="6960"/>
                </a:lnTo>
                <a:lnTo>
                  <a:pt x="3967" y="7008"/>
                </a:lnTo>
                <a:lnTo>
                  <a:pt x="3845" y="7081"/>
                </a:lnTo>
                <a:lnTo>
                  <a:pt x="3748" y="7081"/>
                </a:lnTo>
                <a:lnTo>
                  <a:pt x="3699" y="7033"/>
                </a:lnTo>
                <a:lnTo>
                  <a:pt x="3699" y="6960"/>
                </a:lnTo>
                <a:lnTo>
                  <a:pt x="3723" y="6838"/>
                </a:lnTo>
                <a:lnTo>
                  <a:pt x="3675" y="6741"/>
                </a:lnTo>
                <a:lnTo>
                  <a:pt x="3650" y="6716"/>
                </a:lnTo>
                <a:lnTo>
                  <a:pt x="3602" y="6716"/>
                </a:lnTo>
                <a:lnTo>
                  <a:pt x="3456" y="6765"/>
                </a:lnTo>
                <a:lnTo>
                  <a:pt x="3334" y="6741"/>
                </a:lnTo>
                <a:lnTo>
                  <a:pt x="3237" y="6692"/>
                </a:lnTo>
                <a:lnTo>
                  <a:pt x="3164" y="6619"/>
                </a:lnTo>
                <a:lnTo>
                  <a:pt x="3115" y="6522"/>
                </a:lnTo>
                <a:lnTo>
                  <a:pt x="3091" y="6424"/>
                </a:lnTo>
                <a:lnTo>
                  <a:pt x="3091" y="6303"/>
                </a:lnTo>
                <a:lnTo>
                  <a:pt x="3115" y="6205"/>
                </a:lnTo>
                <a:lnTo>
                  <a:pt x="3139" y="6132"/>
                </a:lnTo>
                <a:lnTo>
                  <a:pt x="3091" y="6059"/>
                </a:lnTo>
                <a:lnTo>
                  <a:pt x="3018" y="6035"/>
                </a:lnTo>
                <a:lnTo>
                  <a:pt x="2945" y="6035"/>
                </a:lnTo>
                <a:lnTo>
                  <a:pt x="2823" y="6084"/>
                </a:lnTo>
                <a:lnTo>
                  <a:pt x="2701" y="6132"/>
                </a:lnTo>
                <a:lnTo>
                  <a:pt x="2653" y="6059"/>
                </a:lnTo>
                <a:lnTo>
                  <a:pt x="2604" y="5962"/>
                </a:lnTo>
                <a:lnTo>
                  <a:pt x="2604" y="5767"/>
                </a:lnTo>
                <a:lnTo>
                  <a:pt x="2580" y="5573"/>
                </a:lnTo>
                <a:lnTo>
                  <a:pt x="2531" y="5524"/>
                </a:lnTo>
                <a:lnTo>
                  <a:pt x="2482" y="5500"/>
                </a:lnTo>
                <a:lnTo>
                  <a:pt x="2409" y="5500"/>
                </a:lnTo>
                <a:lnTo>
                  <a:pt x="2361" y="5524"/>
                </a:lnTo>
                <a:lnTo>
                  <a:pt x="2263" y="5427"/>
                </a:lnTo>
                <a:lnTo>
                  <a:pt x="2190" y="5305"/>
                </a:lnTo>
                <a:lnTo>
                  <a:pt x="2190" y="5183"/>
                </a:lnTo>
                <a:lnTo>
                  <a:pt x="2215" y="5062"/>
                </a:lnTo>
                <a:lnTo>
                  <a:pt x="2215" y="4989"/>
                </a:lnTo>
                <a:lnTo>
                  <a:pt x="2190" y="4916"/>
                </a:lnTo>
                <a:lnTo>
                  <a:pt x="2117" y="4867"/>
                </a:lnTo>
                <a:lnTo>
                  <a:pt x="2020" y="4867"/>
                </a:lnTo>
                <a:lnTo>
                  <a:pt x="1898" y="4891"/>
                </a:lnTo>
                <a:lnTo>
                  <a:pt x="1801" y="4867"/>
                </a:lnTo>
                <a:lnTo>
                  <a:pt x="1752" y="4794"/>
                </a:lnTo>
                <a:lnTo>
                  <a:pt x="1704" y="4697"/>
                </a:lnTo>
                <a:lnTo>
                  <a:pt x="1655" y="4575"/>
                </a:lnTo>
                <a:lnTo>
                  <a:pt x="1655" y="4453"/>
                </a:lnTo>
                <a:lnTo>
                  <a:pt x="1655" y="4234"/>
                </a:lnTo>
                <a:lnTo>
                  <a:pt x="1655" y="4186"/>
                </a:lnTo>
                <a:lnTo>
                  <a:pt x="1631" y="4137"/>
                </a:lnTo>
                <a:lnTo>
                  <a:pt x="1582" y="4088"/>
                </a:lnTo>
                <a:lnTo>
                  <a:pt x="1558" y="4088"/>
                </a:lnTo>
                <a:lnTo>
                  <a:pt x="1460" y="4064"/>
                </a:lnTo>
                <a:lnTo>
                  <a:pt x="1363" y="4113"/>
                </a:lnTo>
                <a:lnTo>
                  <a:pt x="1266" y="4186"/>
                </a:lnTo>
                <a:lnTo>
                  <a:pt x="1217" y="3942"/>
                </a:lnTo>
                <a:lnTo>
                  <a:pt x="1193" y="3699"/>
                </a:lnTo>
                <a:lnTo>
                  <a:pt x="1193" y="3650"/>
                </a:lnTo>
                <a:lnTo>
                  <a:pt x="1144" y="3626"/>
                </a:lnTo>
                <a:lnTo>
                  <a:pt x="1095" y="3602"/>
                </a:lnTo>
                <a:lnTo>
                  <a:pt x="974" y="3602"/>
                </a:lnTo>
                <a:lnTo>
                  <a:pt x="925" y="3529"/>
                </a:lnTo>
                <a:lnTo>
                  <a:pt x="925" y="3431"/>
                </a:lnTo>
                <a:lnTo>
                  <a:pt x="925" y="3310"/>
                </a:lnTo>
                <a:lnTo>
                  <a:pt x="949" y="3042"/>
                </a:lnTo>
                <a:lnTo>
                  <a:pt x="974" y="2896"/>
                </a:lnTo>
                <a:lnTo>
                  <a:pt x="974" y="2823"/>
                </a:lnTo>
                <a:lnTo>
                  <a:pt x="949" y="2774"/>
                </a:lnTo>
                <a:lnTo>
                  <a:pt x="925" y="2726"/>
                </a:lnTo>
                <a:lnTo>
                  <a:pt x="852" y="2701"/>
                </a:lnTo>
                <a:lnTo>
                  <a:pt x="658" y="2701"/>
                </a:lnTo>
                <a:lnTo>
                  <a:pt x="682" y="2044"/>
                </a:lnTo>
                <a:lnTo>
                  <a:pt x="658" y="1971"/>
                </a:lnTo>
                <a:lnTo>
                  <a:pt x="633" y="1923"/>
                </a:lnTo>
                <a:lnTo>
                  <a:pt x="585" y="1898"/>
                </a:lnTo>
                <a:lnTo>
                  <a:pt x="512" y="1874"/>
                </a:lnTo>
                <a:lnTo>
                  <a:pt x="317" y="1898"/>
                </a:lnTo>
                <a:lnTo>
                  <a:pt x="317" y="1704"/>
                </a:lnTo>
                <a:lnTo>
                  <a:pt x="293" y="1509"/>
                </a:lnTo>
                <a:lnTo>
                  <a:pt x="317" y="1460"/>
                </a:lnTo>
                <a:lnTo>
                  <a:pt x="366" y="1193"/>
                </a:lnTo>
                <a:lnTo>
                  <a:pt x="463" y="949"/>
                </a:lnTo>
                <a:lnTo>
                  <a:pt x="536" y="828"/>
                </a:lnTo>
                <a:lnTo>
                  <a:pt x="609" y="730"/>
                </a:lnTo>
                <a:lnTo>
                  <a:pt x="706" y="633"/>
                </a:lnTo>
                <a:lnTo>
                  <a:pt x="828" y="536"/>
                </a:lnTo>
                <a:lnTo>
                  <a:pt x="998" y="463"/>
                </a:lnTo>
                <a:lnTo>
                  <a:pt x="1168" y="414"/>
                </a:lnTo>
                <a:close/>
                <a:moveTo>
                  <a:pt x="1241" y="14357"/>
                </a:moveTo>
                <a:lnTo>
                  <a:pt x="1266" y="14527"/>
                </a:lnTo>
                <a:lnTo>
                  <a:pt x="1339" y="14770"/>
                </a:lnTo>
                <a:lnTo>
                  <a:pt x="1266" y="14795"/>
                </a:lnTo>
                <a:lnTo>
                  <a:pt x="1193" y="14843"/>
                </a:lnTo>
                <a:lnTo>
                  <a:pt x="1071" y="14624"/>
                </a:lnTo>
                <a:lnTo>
                  <a:pt x="1047" y="14576"/>
                </a:lnTo>
                <a:lnTo>
                  <a:pt x="1241" y="14357"/>
                </a:lnTo>
                <a:close/>
                <a:moveTo>
                  <a:pt x="12970" y="1631"/>
                </a:moveTo>
                <a:lnTo>
                  <a:pt x="12629" y="2093"/>
                </a:lnTo>
                <a:lnTo>
                  <a:pt x="12313" y="2580"/>
                </a:lnTo>
                <a:lnTo>
                  <a:pt x="11996" y="3066"/>
                </a:lnTo>
                <a:lnTo>
                  <a:pt x="11729" y="3577"/>
                </a:lnTo>
                <a:lnTo>
                  <a:pt x="11680" y="3650"/>
                </a:lnTo>
                <a:lnTo>
                  <a:pt x="11680" y="3723"/>
                </a:lnTo>
                <a:lnTo>
                  <a:pt x="11680" y="3772"/>
                </a:lnTo>
                <a:lnTo>
                  <a:pt x="11704" y="3821"/>
                </a:lnTo>
                <a:lnTo>
                  <a:pt x="11802" y="3918"/>
                </a:lnTo>
                <a:lnTo>
                  <a:pt x="11899" y="3967"/>
                </a:lnTo>
                <a:lnTo>
                  <a:pt x="11875" y="4015"/>
                </a:lnTo>
                <a:lnTo>
                  <a:pt x="11899" y="4040"/>
                </a:lnTo>
                <a:lnTo>
                  <a:pt x="11899" y="4064"/>
                </a:lnTo>
                <a:lnTo>
                  <a:pt x="11948" y="4064"/>
                </a:lnTo>
                <a:lnTo>
                  <a:pt x="12215" y="4015"/>
                </a:lnTo>
                <a:lnTo>
                  <a:pt x="12483" y="3918"/>
                </a:lnTo>
                <a:lnTo>
                  <a:pt x="12751" y="3796"/>
                </a:lnTo>
                <a:lnTo>
                  <a:pt x="13018" y="3626"/>
                </a:lnTo>
                <a:lnTo>
                  <a:pt x="13505" y="3261"/>
                </a:lnTo>
                <a:lnTo>
                  <a:pt x="13943" y="2920"/>
                </a:lnTo>
                <a:lnTo>
                  <a:pt x="14722" y="2288"/>
                </a:lnTo>
                <a:lnTo>
                  <a:pt x="14722" y="2288"/>
                </a:lnTo>
                <a:lnTo>
                  <a:pt x="14430" y="2726"/>
                </a:lnTo>
                <a:lnTo>
                  <a:pt x="13675" y="3796"/>
                </a:lnTo>
                <a:lnTo>
                  <a:pt x="12945" y="4891"/>
                </a:lnTo>
                <a:lnTo>
                  <a:pt x="12897" y="4989"/>
                </a:lnTo>
                <a:lnTo>
                  <a:pt x="12921" y="5062"/>
                </a:lnTo>
                <a:lnTo>
                  <a:pt x="12945" y="5135"/>
                </a:lnTo>
                <a:lnTo>
                  <a:pt x="13018" y="5208"/>
                </a:lnTo>
                <a:lnTo>
                  <a:pt x="13091" y="5232"/>
                </a:lnTo>
                <a:lnTo>
                  <a:pt x="13164" y="5256"/>
                </a:lnTo>
                <a:lnTo>
                  <a:pt x="13262" y="5232"/>
                </a:lnTo>
                <a:lnTo>
                  <a:pt x="13335" y="5183"/>
                </a:lnTo>
                <a:lnTo>
                  <a:pt x="13481" y="5135"/>
                </a:lnTo>
                <a:lnTo>
                  <a:pt x="13602" y="5086"/>
                </a:lnTo>
                <a:lnTo>
                  <a:pt x="13846" y="4916"/>
                </a:lnTo>
                <a:lnTo>
                  <a:pt x="14381" y="4575"/>
                </a:lnTo>
                <a:lnTo>
                  <a:pt x="14892" y="4234"/>
                </a:lnTo>
                <a:lnTo>
                  <a:pt x="15476" y="3796"/>
                </a:lnTo>
                <a:lnTo>
                  <a:pt x="16084" y="3358"/>
                </a:lnTo>
                <a:lnTo>
                  <a:pt x="16084" y="3358"/>
                </a:lnTo>
                <a:lnTo>
                  <a:pt x="15646" y="4161"/>
                </a:lnTo>
                <a:lnTo>
                  <a:pt x="15208" y="4964"/>
                </a:lnTo>
                <a:lnTo>
                  <a:pt x="14965" y="5329"/>
                </a:lnTo>
                <a:lnTo>
                  <a:pt x="14697" y="5719"/>
                </a:lnTo>
                <a:lnTo>
                  <a:pt x="14430" y="6084"/>
                </a:lnTo>
                <a:lnTo>
                  <a:pt x="14138" y="6424"/>
                </a:lnTo>
                <a:lnTo>
                  <a:pt x="13967" y="6619"/>
                </a:lnTo>
                <a:lnTo>
                  <a:pt x="13797" y="6814"/>
                </a:lnTo>
                <a:lnTo>
                  <a:pt x="13602" y="6984"/>
                </a:lnTo>
                <a:lnTo>
                  <a:pt x="13383" y="7130"/>
                </a:lnTo>
                <a:lnTo>
                  <a:pt x="13164" y="7276"/>
                </a:lnTo>
                <a:lnTo>
                  <a:pt x="12945" y="7397"/>
                </a:lnTo>
                <a:lnTo>
                  <a:pt x="12702" y="7495"/>
                </a:lnTo>
                <a:lnTo>
                  <a:pt x="12459" y="7568"/>
                </a:lnTo>
                <a:lnTo>
                  <a:pt x="12240" y="7592"/>
                </a:lnTo>
                <a:lnTo>
                  <a:pt x="12021" y="7616"/>
                </a:lnTo>
                <a:lnTo>
                  <a:pt x="11826" y="7592"/>
                </a:lnTo>
                <a:lnTo>
                  <a:pt x="11607" y="7543"/>
                </a:lnTo>
                <a:lnTo>
                  <a:pt x="11242" y="7422"/>
                </a:lnTo>
                <a:lnTo>
                  <a:pt x="10828" y="7276"/>
                </a:lnTo>
                <a:lnTo>
                  <a:pt x="10780" y="7179"/>
                </a:lnTo>
                <a:lnTo>
                  <a:pt x="10682" y="7106"/>
                </a:lnTo>
                <a:lnTo>
                  <a:pt x="10561" y="7106"/>
                </a:lnTo>
                <a:lnTo>
                  <a:pt x="10512" y="7130"/>
                </a:lnTo>
                <a:lnTo>
                  <a:pt x="10463" y="7179"/>
                </a:lnTo>
                <a:lnTo>
                  <a:pt x="9393" y="8492"/>
                </a:lnTo>
                <a:lnTo>
                  <a:pt x="8322" y="9782"/>
                </a:lnTo>
                <a:lnTo>
                  <a:pt x="7227" y="11047"/>
                </a:lnTo>
                <a:lnTo>
                  <a:pt x="6108" y="12313"/>
                </a:lnTo>
                <a:lnTo>
                  <a:pt x="4916" y="13578"/>
                </a:lnTo>
                <a:lnTo>
                  <a:pt x="3723" y="14819"/>
                </a:lnTo>
                <a:lnTo>
                  <a:pt x="3139" y="15427"/>
                </a:lnTo>
                <a:lnTo>
                  <a:pt x="2823" y="15743"/>
                </a:lnTo>
                <a:lnTo>
                  <a:pt x="2507" y="16011"/>
                </a:lnTo>
                <a:lnTo>
                  <a:pt x="2312" y="16133"/>
                </a:lnTo>
                <a:lnTo>
                  <a:pt x="2142" y="16230"/>
                </a:lnTo>
                <a:lnTo>
                  <a:pt x="1947" y="16303"/>
                </a:lnTo>
                <a:lnTo>
                  <a:pt x="1752" y="16352"/>
                </a:lnTo>
                <a:lnTo>
                  <a:pt x="1558" y="16376"/>
                </a:lnTo>
                <a:lnTo>
                  <a:pt x="1363" y="16376"/>
                </a:lnTo>
                <a:lnTo>
                  <a:pt x="1168" y="16303"/>
                </a:lnTo>
                <a:lnTo>
                  <a:pt x="949" y="16230"/>
                </a:lnTo>
                <a:lnTo>
                  <a:pt x="876" y="16206"/>
                </a:lnTo>
                <a:lnTo>
                  <a:pt x="828" y="16206"/>
                </a:lnTo>
                <a:lnTo>
                  <a:pt x="779" y="16011"/>
                </a:lnTo>
                <a:lnTo>
                  <a:pt x="828" y="16060"/>
                </a:lnTo>
                <a:lnTo>
                  <a:pt x="901" y="16084"/>
                </a:lnTo>
                <a:lnTo>
                  <a:pt x="949" y="16084"/>
                </a:lnTo>
                <a:lnTo>
                  <a:pt x="998" y="16035"/>
                </a:lnTo>
                <a:lnTo>
                  <a:pt x="998" y="15962"/>
                </a:lnTo>
                <a:lnTo>
                  <a:pt x="925" y="15792"/>
                </a:lnTo>
                <a:lnTo>
                  <a:pt x="852" y="15646"/>
                </a:lnTo>
                <a:lnTo>
                  <a:pt x="779" y="15476"/>
                </a:lnTo>
                <a:lnTo>
                  <a:pt x="706" y="15330"/>
                </a:lnTo>
                <a:lnTo>
                  <a:pt x="779" y="15087"/>
                </a:lnTo>
                <a:lnTo>
                  <a:pt x="852" y="14892"/>
                </a:lnTo>
                <a:lnTo>
                  <a:pt x="876" y="14989"/>
                </a:lnTo>
                <a:lnTo>
                  <a:pt x="974" y="15257"/>
                </a:lnTo>
                <a:lnTo>
                  <a:pt x="1120" y="15500"/>
                </a:lnTo>
                <a:lnTo>
                  <a:pt x="1168" y="15549"/>
                </a:lnTo>
                <a:lnTo>
                  <a:pt x="1266" y="15646"/>
                </a:lnTo>
                <a:lnTo>
                  <a:pt x="1363" y="15719"/>
                </a:lnTo>
                <a:lnTo>
                  <a:pt x="1509" y="15743"/>
                </a:lnTo>
                <a:lnTo>
                  <a:pt x="1655" y="15768"/>
                </a:lnTo>
                <a:lnTo>
                  <a:pt x="1801" y="15743"/>
                </a:lnTo>
                <a:lnTo>
                  <a:pt x="1947" y="15719"/>
                </a:lnTo>
                <a:lnTo>
                  <a:pt x="2215" y="15646"/>
                </a:lnTo>
                <a:lnTo>
                  <a:pt x="2458" y="15500"/>
                </a:lnTo>
                <a:lnTo>
                  <a:pt x="2677" y="15354"/>
                </a:lnTo>
                <a:lnTo>
                  <a:pt x="2896" y="15184"/>
                </a:lnTo>
                <a:lnTo>
                  <a:pt x="3115" y="15014"/>
                </a:lnTo>
                <a:lnTo>
                  <a:pt x="3553" y="14624"/>
                </a:lnTo>
                <a:lnTo>
                  <a:pt x="3918" y="14259"/>
                </a:lnTo>
                <a:lnTo>
                  <a:pt x="4259" y="13870"/>
                </a:lnTo>
                <a:lnTo>
                  <a:pt x="4599" y="13481"/>
                </a:lnTo>
                <a:lnTo>
                  <a:pt x="4745" y="13262"/>
                </a:lnTo>
                <a:lnTo>
                  <a:pt x="4916" y="13067"/>
                </a:lnTo>
                <a:lnTo>
                  <a:pt x="4989" y="12945"/>
                </a:lnTo>
                <a:lnTo>
                  <a:pt x="5037" y="12824"/>
                </a:lnTo>
                <a:lnTo>
                  <a:pt x="5086" y="12702"/>
                </a:lnTo>
                <a:lnTo>
                  <a:pt x="5086" y="12580"/>
                </a:lnTo>
                <a:lnTo>
                  <a:pt x="5086" y="12532"/>
                </a:lnTo>
                <a:lnTo>
                  <a:pt x="5037" y="12507"/>
                </a:lnTo>
                <a:lnTo>
                  <a:pt x="4964" y="12507"/>
                </a:lnTo>
                <a:lnTo>
                  <a:pt x="4867" y="12580"/>
                </a:lnTo>
                <a:lnTo>
                  <a:pt x="4770" y="12653"/>
                </a:lnTo>
                <a:lnTo>
                  <a:pt x="4599" y="12848"/>
                </a:lnTo>
                <a:lnTo>
                  <a:pt x="4453" y="13067"/>
                </a:lnTo>
                <a:lnTo>
                  <a:pt x="4307" y="13262"/>
                </a:lnTo>
                <a:lnTo>
                  <a:pt x="3942" y="13700"/>
                </a:lnTo>
                <a:lnTo>
                  <a:pt x="3529" y="14089"/>
                </a:lnTo>
                <a:lnTo>
                  <a:pt x="3066" y="14503"/>
                </a:lnTo>
                <a:lnTo>
                  <a:pt x="2604" y="14892"/>
                </a:lnTo>
                <a:lnTo>
                  <a:pt x="2312" y="15111"/>
                </a:lnTo>
                <a:lnTo>
                  <a:pt x="2020" y="15306"/>
                </a:lnTo>
                <a:lnTo>
                  <a:pt x="1898" y="15354"/>
                </a:lnTo>
                <a:lnTo>
                  <a:pt x="1777" y="15379"/>
                </a:lnTo>
                <a:lnTo>
                  <a:pt x="1655" y="15379"/>
                </a:lnTo>
                <a:lnTo>
                  <a:pt x="1558" y="15330"/>
                </a:lnTo>
                <a:lnTo>
                  <a:pt x="1485" y="15281"/>
                </a:lnTo>
                <a:lnTo>
                  <a:pt x="1436" y="15184"/>
                </a:lnTo>
                <a:lnTo>
                  <a:pt x="1460" y="15087"/>
                </a:lnTo>
                <a:lnTo>
                  <a:pt x="1533" y="14941"/>
                </a:lnTo>
                <a:lnTo>
                  <a:pt x="1631" y="14941"/>
                </a:lnTo>
                <a:lnTo>
                  <a:pt x="1704" y="14892"/>
                </a:lnTo>
                <a:lnTo>
                  <a:pt x="1728" y="14819"/>
                </a:lnTo>
                <a:lnTo>
                  <a:pt x="1728" y="14770"/>
                </a:lnTo>
                <a:lnTo>
                  <a:pt x="1704" y="14673"/>
                </a:lnTo>
                <a:lnTo>
                  <a:pt x="1655" y="14551"/>
                </a:lnTo>
                <a:lnTo>
                  <a:pt x="1606" y="14454"/>
                </a:lnTo>
                <a:lnTo>
                  <a:pt x="1509" y="14308"/>
                </a:lnTo>
                <a:lnTo>
                  <a:pt x="1412" y="14162"/>
                </a:lnTo>
                <a:lnTo>
                  <a:pt x="1679" y="13919"/>
                </a:lnTo>
                <a:lnTo>
                  <a:pt x="1801" y="14405"/>
                </a:lnTo>
                <a:lnTo>
                  <a:pt x="1825" y="14478"/>
                </a:lnTo>
                <a:lnTo>
                  <a:pt x="1898" y="14527"/>
                </a:lnTo>
                <a:lnTo>
                  <a:pt x="2020" y="14527"/>
                </a:lnTo>
                <a:lnTo>
                  <a:pt x="2069" y="14503"/>
                </a:lnTo>
                <a:lnTo>
                  <a:pt x="2117" y="14454"/>
                </a:lnTo>
                <a:lnTo>
                  <a:pt x="2142" y="14381"/>
                </a:lnTo>
                <a:lnTo>
                  <a:pt x="2142" y="14308"/>
                </a:lnTo>
                <a:lnTo>
                  <a:pt x="2044" y="13992"/>
                </a:lnTo>
                <a:lnTo>
                  <a:pt x="1923" y="13675"/>
                </a:lnTo>
                <a:lnTo>
                  <a:pt x="2093" y="13529"/>
                </a:lnTo>
                <a:lnTo>
                  <a:pt x="2117" y="13748"/>
                </a:lnTo>
                <a:lnTo>
                  <a:pt x="2117" y="13870"/>
                </a:lnTo>
                <a:lnTo>
                  <a:pt x="2142" y="13967"/>
                </a:lnTo>
                <a:lnTo>
                  <a:pt x="2190" y="14065"/>
                </a:lnTo>
                <a:lnTo>
                  <a:pt x="2239" y="14089"/>
                </a:lnTo>
                <a:lnTo>
                  <a:pt x="2288" y="14113"/>
                </a:lnTo>
                <a:lnTo>
                  <a:pt x="2336" y="14113"/>
                </a:lnTo>
                <a:lnTo>
                  <a:pt x="2385" y="14089"/>
                </a:lnTo>
                <a:lnTo>
                  <a:pt x="2434" y="14016"/>
                </a:lnTo>
                <a:lnTo>
                  <a:pt x="2434" y="13919"/>
                </a:lnTo>
                <a:lnTo>
                  <a:pt x="2385" y="13724"/>
                </a:lnTo>
                <a:lnTo>
                  <a:pt x="2263" y="13359"/>
                </a:lnTo>
                <a:lnTo>
                  <a:pt x="2385" y="13262"/>
                </a:lnTo>
                <a:lnTo>
                  <a:pt x="2458" y="13554"/>
                </a:lnTo>
                <a:lnTo>
                  <a:pt x="2531" y="13846"/>
                </a:lnTo>
                <a:lnTo>
                  <a:pt x="2555" y="13894"/>
                </a:lnTo>
                <a:lnTo>
                  <a:pt x="2580" y="13943"/>
                </a:lnTo>
                <a:lnTo>
                  <a:pt x="2628" y="13967"/>
                </a:lnTo>
                <a:lnTo>
                  <a:pt x="2677" y="13967"/>
                </a:lnTo>
                <a:lnTo>
                  <a:pt x="2774" y="13943"/>
                </a:lnTo>
                <a:lnTo>
                  <a:pt x="2823" y="13919"/>
                </a:lnTo>
                <a:lnTo>
                  <a:pt x="2847" y="13870"/>
                </a:lnTo>
                <a:lnTo>
                  <a:pt x="2872" y="13797"/>
                </a:lnTo>
                <a:lnTo>
                  <a:pt x="2847" y="13748"/>
                </a:lnTo>
                <a:lnTo>
                  <a:pt x="2750" y="13408"/>
                </a:lnTo>
                <a:lnTo>
                  <a:pt x="2604" y="13067"/>
                </a:lnTo>
                <a:lnTo>
                  <a:pt x="2823" y="12848"/>
                </a:lnTo>
                <a:lnTo>
                  <a:pt x="2920" y="13164"/>
                </a:lnTo>
                <a:lnTo>
                  <a:pt x="2969" y="13286"/>
                </a:lnTo>
                <a:lnTo>
                  <a:pt x="3018" y="13383"/>
                </a:lnTo>
                <a:lnTo>
                  <a:pt x="3066" y="13481"/>
                </a:lnTo>
                <a:lnTo>
                  <a:pt x="3115" y="13529"/>
                </a:lnTo>
                <a:lnTo>
                  <a:pt x="3212" y="13529"/>
                </a:lnTo>
                <a:lnTo>
                  <a:pt x="3237" y="13505"/>
                </a:lnTo>
                <a:lnTo>
                  <a:pt x="3261" y="13456"/>
                </a:lnTo>
                <a:lnTo>
                  <a:pt x="3285" y="13408"/>
                </a:lnTo>
                <a:lnTo>
                  <a:pt x="3261" y="13310"/>
                </a:lnTo>
                <a:lnTo>
                  <a:pt x="3188" y="13116"/>
                </a:lnTo>
                <a:lnTo>
                  <a:pt x="3091" y="12921"/>
                </a:lnTo>
                <a:lnTo>
                  <a:pt x="2969" y="12726"/>
                </a:lnTo>
                <a:lnTo>
                  <a:pt x="3261" y="12459"/>
                </a:lnTo>
                <a:lnTo>
                  <a:pt x="3285" y="12678"/>
                </a:lnTo>
                <a:lnTo>
                  <a:pt x="3334" y="12897"/>
                </a:lnTo>
                <a:lnTo>
                  <a:pt x="3383" y="12994"/>
                </a:lnTo>
                <a:lnTo>
                  <a:pt x="3480" y="13067"/>
                </a:lnTo>
                <a:lnTo>
                  <a:pt x="3529" y="13067"/>
                </a:lnTo>
                <a:lnTo>
                  <a:pt x="3577" y="13043"/>
                </a:lnTo>
                <a:lnTo>
                  <a:pt x="3626" y="12945"/>
                </a:lnTo>
                <a:lnTo>
                  <a:pt x="3626" y="12848"/>
                </a:lnTo>
                <a:lnTo>
                  <a:pt x="3577" y="12678"/>
                </a:lnTo>
                <a:lnTo>
                  <a:pt x="3529" y="12483"/>
                </a:lnTo>
                <a:lnTo>
                  <a:pt x="3431" y="12288"/>
                </a:lnTo>
                <a:lnTo>
                  <a:pt x="3650" y="12094"/>
                </a:lnTo>
                <a:lnTo>
                  <a:pt x="3699" y="12313"/>
                </a:lnTo>
                <a:lnTo>
                  <a:pt x="3748" y="12483"/>
                </a:lnTo>
                <a:lnTo>
                  <a:pt x="3796" y="12556"/>
                </a:lnTo>
                <a:lnTo>
                  <a:pt x="3845" y="12605"/>
                </a:lnTo>
                <a:lnTo>
                  <a:pt x="3942" y="12605"/>
                </a:lnTo>
                <a:lnTo>
                  <a:pt x="4015" y="12580"/>
                </a:lnTo>
                <a:lnTo>
                  <a:pt x="4040" y="12532"/>
                </a:lnTo>
                <a:lnTo>
                  <a:pt x="4064" y="12483"/>
                </a:lnTo>
                <a:lnTo>
                  <a:pt x="4064" y="12410"/>
                </a:lnTo>
                <a:lnTo>
                  <a:pt x="4015" y="12142"/>
                </a:lnTo>
                <a:lnTo>
                  <a:pt x="3967" y="11996"/>
                </a:lnTo>
                <a:lnTo>
                  <a:pt x="3894" y="11875"/>
                </a:lnTo>
                <a:lnTo>
                  <a:pt x="4161" y="11607"/>
                </a:lnTo>
                <a:lnTo>
                  <a:pt x="4210" y="11729"/>
                </a:lnTo>
                <a:lnTo>
                  <a:pt x="4283" y="11923"/>
                </a:lnTo>
                <a:lnTo>
                  <a:pt x="4332" y="11996"/>
                </a:lnTo>
                <a:lnTo>
                  <a:pt x="4380" y="12021"/>
                </a:lnTo>
                <a:lnTo>
                  <a:pt x="4429" y="12045"/>
                </a:lnTo>
                <a:lnTo>
                  <a:pt x="4478" y="12045"/>
                </a:lnTo>
                <a:lnTo>
                  <a:pt x="4526" y="11996"/>
                </a:lnTo>
                <a:lnTo>
                  <a:pt x="4551" y="11923"/>
                </a:lnTo>
                <a:lnTo>
                  <a:pt x="4551" y="11826"/>
                </a:lnTo>
                <a:lnTo>
                  <a:pt x="4478" y="11680"/>
                </a:lnTo>
                <a:lnTo>
                  <a:pt x="4356" y="11437"/>
                </a:lnTo>
                <a:lnTo>
                  <a:pt x="4405" y="11388"/>
                </a:lnTo>
                <a:lnTo>
                  <a:pt x="4672" y="11169"/>
                </a:lnTo>
                <a:lnTo>
                  <a:pt x="4745" y="11364"/>
                </a:lnTo>
                <a:lnTo>
                  <a:pt x="4818" y="11607"/>
                </a:lnTo>
                <a:lnTo>
                  <a:pt x="4867" y="11729"/>
                </a:lnTo>
                <a:lnTo>
                  <a:pt x="4916" y="11777"/>
                </a:lnTo>
                <a:lnTo>
                  <a:pt x="4964" y="11826"/>
                </a:lnTo>
                <a:lnTo>
                  <a:pt x="5013" y="11826"/>
                </a:lnTo>
                <a:lnTo>
                  <a:pt x="5037" y="11802"/>
                </a:lnTo>
                <a:lnTo>
                  <a:pt x="5062" y="11729"/>
                </a:lnTo>
                <a:lnTo>
                  <a:pt x="5086" y="11680"/>
                </a:lnTo>
                <a:lnTo>
                  <a:pt x="5062" y="11558"/>
                </a:lnTo>
                <a:lnTo>
                  <a:pt x="4964" y="11339"/>
                </a:lnTo>
                <a:lnTo>
                  <a:pt x="4794" y="11023"/>
                </a:lnTo>
                <a:lnTo>
                  <a:pt x="5135" y="10731"/>
                </a:lnTo>
                <a:lnTo>
                  <a:pt x="5135" y="10755"/>
                </a:lnTo>
                <a:lnTo>
                  <a:pt x="5208" y="10950"/>
                </a:lnTo>
                <a:lnTo>
                  <a:pt x="5281" y="11145"/>
                </a:lnTo>
                <a:lnTo>
                  <a:pt x="5329" y="11218"/>
                </a:lnTo>
                <a:lnTo>
                  <a:pt x="5378" y="11242"/>
                </a:lnTo>
                <a:lnTo>
                  <a:pt x="5427" y="11242"/>
                </a:lnTo>
                <a:lnTo>
                  <a:pt x="5475" y="11218"/>
                </a:lnTo>
                <a:lnTo>
                  <a:pt x="5524" y="11193"/>
                </a:lnTo>
                <a:lnTo>
                  <a:pt x="5573" y="11145"/>
                </a:lnTo>
                <a:lnTo>
                  <a:pt x="5597" y="11096"/>
                </a:lnTo>
                <a:lnTo>
                  <a:pt x="5597" y="11023"/>
                </a:lnTo>
                <a:lnTo>
                  <a:pt x="5524" y="10828"/>
                </a:lnTo>
                <a:lnTo>
                  <a:pt x="5475" y="10658"/>
                </a:lnTo>
                <a:lnTo>
                  <a:pt x="5378" y="10488"/>
                </a:lnTo>
                <a:lnTo>
                  <a:pt x="5670" y="10244"/>
                </a:lnTo>
                <a:lnTo>
                  <a:pt x="5670" y="10366"/>
                </a:lnTo>
                <a:lnTo>
                  <a:pt x="5694" y="10512"/>
                </a:lnTo>
                <a:lnTo>
                  <a:pt x="5743" y="10707"/>
                </a:lnTo>
                <a:lnTo>
                  <a:pt x="5792" y="10780"/>
                </a:lnTo>
                <a:lnTo>
                  <a:pt x="5816" y="10804"/>
                </a:lnTo>
                <a:lnTo>
                  <a:pt x="5865" y="10828"/>
                </a:lnTo>
                <a:lnTo>
                  <a:pt x="5913" y="10828"/>
                </a:lnTo>
                <a:lnTo>
                  <a:pt x="5938" y="10804"/>
                </a:lnTo>
                <a:lnTo>
                  <a:pt x="5986" y="10731"/>
                </a:lnTo>
                <a:lnTo>
                  <a:pt x="5986" y="10658"/>
                </a:lnTo>
                <a:lnTo>
                  <a:pt x="5938" y="10488"/>
                </a:lnTo>
                <a:lnTo>
                  <a:pt x="5865" y="10293"/>
                </a:lnTo>
                <a:lnTo>
                  <a:pt x="5767" y="10123"/>
                </a:lnTo>
                <a:lnTo>
                  <a:pt x="5986" y="9928"/>
                </a:lnTo>
                <a:lnTo>
                  <a:pt x="6011" y="10050"/>
                </a:lnTo>
                <a:lnTo>
                  <a:pt x="6035" y="10147"/>
                </a:lnTo>
                <a:lnTo>
                  <a:pt x="6108" y="10244"/>
                </a:lnTo>
                <a:lnTo>
                  <a:pt x="6181" y="10317"/>
                </a:lnTo>
                <a:lnTo>
                  <a:pt x="6230" y="10366"/>
                </a:lnTo>
                <a:lnTo>
                  <a:pt x="6303" y="10366"/>
                </a:lnTo>
                <a:lnTo>
                  <a:pt x="6376" y="10317"/>
                </a:lnTo>
                <a:lnTo>
                  <a:pt x="6400" y="10269"/>
                </a:lnTo>
                <a:lnTo>
                  <a:pt x="6400" y="10220"/>
                </a:lnTo>
                <a:lnTo>
                  <a:pt x="6376" y="10171"/>
                </a:lnTo>
                <a:lnTo>
                  <a:pt x="6327" y="10074"/>
                </a:lnTo>
                <a:lnTo>
                  <a:pt x="6205" y="9952"/>
                </a:lnTo>
                <a:lnTo>
                  <a:pt x="6084" y="9855"/>
                </a:lnTo>
                <a:lnTo>
                  <a:pt x="6376" y="9587"/>
                </a:lnTo>
                <a:lnTo>
                  <a:pt x="6400" y="9758"/>
                </a:lnTo>
                <a:lnTo>
                  <a:pt x="6449" y="9952"/>
                </a:lnTo>
                <a:lnTo>
                  <a:pt x="6473" y="10025"/>
                </a:lnTo>
                <a:lnTo>
                  <a:pt x="6522" y="10050"/>
                </a:lnTo>
                <a:lnTo>
                  <a:pt x="6595" y="10074"/>
                </a:lnTo>
                <a:lnTo>
                  <a:pt x="6643" y="10074"/>
                </a:lnTo>
                <a:lnTo>
                  <a:pt x="6716" y="10025"/>
                </a:lnTo>
                <a:lnTo>
                  <a:pt x="6741" y="10001"/>
                </a:lnTo>
                <a:lnTo>
                  <a:pt x="6765" y="9928"/>
                </a:lnTo>
                <a:lnTo>
                  <a:pt x="6765" y="9855"/>
                </a:lnTo>
                <a:lnTo>
                  <a:pt x="6692" y="9612"/>
                </a:lnTo>
                <a:lnTo>
                  <a:pt x="6643" y="9490"/>
                </a:lnTo>
                <a:lnTo>
                  <a:pt x="6595" y="9393"/>
                </a:lnTo>
                <a:lnTo>
                  <a:pt x="6765" y="9222"/>
                </a:lnTo>
                <a:lnTo>
                  <a:pt x="6814" y="9417"/>
                </a:lnTo>
                <a:lnTo>
                  <a:pt x="6887" y="9587"/>
                </a:lnTo>
                <a:lnTo>
                  <a:pt x="6911" y="9636"/>
                </a:lnTo>
                <a:lnTo>
                  <a:pt x="6960" y="9660"/>
                </a:lnTo>
                <a:lnTo>
                  <a:pt x="7033" y="9660"/>
                </a:lnTo>
                <a:lnTo>
                  <a:pt x="7081" y="9636"/>
                </a:lnTo>
                <a:lnTo>
                  <a:pt x="7130" y="9612"/>
                </a:lnTo>
                <a:lnTo>
                  <a:pt x="7179" y="9563"/>
                </a:lnTo>
                <a:lnTo>
                  <a:pt x="7179" y="9514"/>
                </a:lnTo>
                <a:lnTo>
                  <a:pt x="7179" y="9441"/>
                </a:lnTo>
                <a:lnTo>
                  <a:pt x="7057" y="9174"/>
                </a:lnTo>
                <a:lnTo>
                  <a:pt x="6984" y="9003"/>
                </a:lnTo>
                <a:lnTo>
                  <a:pt x="7106" y="8906"/>
                </a:lnTo>
                <a:lnTo>
                  <a:pt x="7106" y="8955"/>
                </a:lnTo>
                <a:lnTo>
                  <a:pt x="7106" y="9125"/>
                </a:lnTo>
                <a:lnTo>
                  <a:pt x="7130" y="9198"/>
                </a:lnTo>
                <a:lnTo>
                  <a:pt x="7179" y="9271"/>
                </a:lnTo>
                <a:lnTo>
                  <a:pt x="7227" y="9271"/>
                </a:lnTo>
                <a:lnTo>
                  <a:pt x="7276" y="9247"/>
                </a:lnTo>
                <a:lnTo>
                  <a:pt x="7325" y="9198"/>
                </a:lnTo>
                <a:lnTo>
                  <a:pt x="7349" y="9125"/>
                </a:lnTo>
                <a:lnTo>
                  <a:pt x="7325" y="8955"/>
                </a:lnTo>
                <a:lnTo>
                  <a:pt x="7276" y="8736"/>
                </a:lnTo>
                <a:lnTo>
                  <a:pt x="7519" y="8517"/>
                </a:lnTo>
                <a:lnTo>
                  <a:pt x="7544" y="8638"/>
                </a:lnTo>
                <a:lnTo>
                  <a:pt x="7617" y="8760"/>
                </a:lnTo>
                <a:lnTo>
                  <a:pt x="7665" y="8784"/>
                </a:lnTo>
                <a:lnTo>
                  <a:pt x="7714" y="8784"/>
                </a:lnTo>
                <a:lnTo>
                  <a:pt x="7763" y="8736"/>
                </a:lnTo>
                <a:lnTo>
                  <a:pt x="7787" y="8687"/>
                </a:lnTo>
                <a:lnTo>
                  <a:pt x="7763" y="8638"/>
                </a:lnTo>
                <a:lnTo>
                  <a:pt x="7738" y="8590"/>
                </a:lnTo>
                <a:lnTo>
                  <a:pt x="7690" y="8492"/>
                </a:lnTo>
                <a:lnTo>
                  <a:pt x="7641" y="8419"/>
                </a:lnTo>
                <a:lnTo>
                  <a:pt x="7884" y="8176"/>
                </a:lnTo>
                <a:lnTo>
                  <a:pt x="7909" y="8298"/>
                </a:lnTo>
                <a:lnTo>
                  <a:pt x="7933" y="8419"/>
                </a:lnTo>
                <a:lnTo>
                  <a:pt x="7957" y="8468"/>
                </a:lnTo>
                <a:lnTo>
                  <a:pt x="8006" y="8517"/>
                </a:lnTo>
                <a:lnTo>
                  <a:pt x="8152" y="8517"/>
                </a:lnTo>
                <a:lnTo>
                  <a:pt x="8201" y="8492"/>
                </a:lnTo>
                <a:lnTo>
                  <a:pt x="8225" y="8444"/>
                </a:lnTo>
                <a:lnTo>
                  <a:pt x="8249" y="8371"/>
                </a:lnTo>
                <a:lnTo>
                  <a:pt x="8201" y="8152"/>
                </a:lnTo>
                <a:lnTo>
                  <a:pt x="8128" y="7957"/>
                </a:lnTo>
                <a:lnTo>
                  <a:pt x="8468" y="7641"/>
                </a:lnTo>
                <a:lnTo>
                  <a:pt x="8444" y="7762"/>
                </a:lnTo>
                <a:lnTo>
                  <a:pt x="8444" y="7884"/>
                </a:lnTo>
                <a:lnTo>
                  <a:pt x="8493" y="7981"/>
                </a:lnTo>
                <a:lnTo>
                  <a:pt x="8517" y="8030"/>
                </a:lnTo>
                <a:lnTo>
                  <a:pt x="8566" y="8054"/>
                </a:lnTo>
                <a:lnTo>
                  <a:pt x="8590" y="8054"/>
                </a:lnTo>
                <a:lnTo>
                  <a:pt x="8614" y="8030"/>
                </a:lnTo>
                <a:lnTo>
                  <a:pt x="8639" y="7981"/>
                </a:lnTo>
                <a:lnTo>
                  <a:pt x="8639" y="7933"/>
                </a:lnTo>
                <a:lnTo>
                  <a:pt x="8614" y="7835"/>
                </a:lnTo>
                <a:lnTo>
                  <a:pt x="8566" y="7714"/>
                </a:lnTo>
                <a:lnTo>
                  <a:pt x="8541" y="7568"/>
                </a:lnTo>
                <a:lnTo>
                  <a:pt x="9125" y="7033"/>
                </a:lnTo>
                <a:lnTo>
                  <a:pt x="9125" y="7179"/>
                </a:lnTo>
                <a:lnTo>
                  <a:pt x="9149" y="7325"/>
                </a:lnTo>
                <a:lnTo>
                  <a:pt x="9198" y="7373"/>
                </a:lnTo>
                <a:lnTo>
                  <a:pt x="9222" y="7397"/>
                </a:lnTo>
                <a:lnTo>
                  <a:pt x="9271" y="7422"/>
                </a:lnTo>
                <a:lnTo>
                  <a:pt x="9320" y="7397"/>
                </a:lnTo>
                <a:lnTo>
                  <a:pt x="9368" y="7397"/>
                </a:lnTo>
                <a:lnTo>
                  <a:pt x="9393" y="7349"/>
                </a:lnTo>
                <a:lnTo>
                  <a:pt x="9417" y="7300"/>
                </a:lnTo>
                <a:lnTo>
                  <a:pt x="9417" y="7252"/>
                </a:lnTo>
                <a:lnTo>
                  <a:pt x="9393" y="7154"/>
                </a:lnTo>
                <a:lnTo>
                  <a:pt x="9393" y="7033"/>
                </a:lnTo>
                <a:lnTo>
                  <a:pt x="9417" y="6935"/>
                </a:lnTo>
                <a:lnTo>
                  <a:pt x="9417" y="6838"/>
                </a:lnTo>
                <a:lnTo>
                  <a:pt x="9393" y="6789"/>
                </a:lnTo>
                <a:lnTo>
                  <a:pt x="9466" y="6716"/>
                </a:lnTo>
                <a:lnTo>
                  <a:pt x="9490" y="6838"/>
                </a:lnTo>
                <a:lnTo>
                  <a:pt x="9514" y="6960"/>
                </a:lnTo>
                <a:lnTo>
                  <a:pt x="9539" y="7008"/>
                </a:lnTo>
                <a:lnTo>
                  <a:pt x="9587" y="7033"/>
                </a:lnTo>
                <a:lnTo>
                  <a:pt x="9636" y="7057"/>
                </a:lnTo>
                <a:lnTo>
                  <a:pt x="9660" y="7057"/>
                </a:lnTo>
                <a:lnTo>
                  <a:pt x="9709" y="7033"/>
                </a:lnTo>
                <a:lnTo>
                  <a:pt x="9733" y="7008"/>
                </a:lnTo>
                <a:lnTo>
                  <a:pt x="9782" y="6984"/>
                </a:lnTo>
                <a:lnTo>
                  <a:pt x="9782" y="6935"/>
                </a:lnTo>
                <a:lnTo>
                  <a:pt x="9782" y="6741"/>
                </a:lnTo>
                <a:lnTo>
                  <a:pt x="9733" y="6619"/>
                </a:lnTo>
                <a:lnTo>
                  <a:pt x="9709" y="6522"/>
                </a:lnTo>
                <a:lnTo>
                  <a:pt x="9831" y="6376"/>
                </a:lnTo>
                <a:lnTo>
                  <a:pt x="9879" y="6327"/>
                </a:lnTo>
                <a:lnTo>
                  <a:pt x="9904" y="6278"/>
                </a:lnTo>
                <a:lnTo>
                  <a:pt x="9904" y="6205"/>
                </a:lnTo>
                <a:lnTo>
                  <a:pt x="9928" y="6132"/>
                </a:lnTo>
                <a:lnTo>
                  <a:pt x="9952" y="6059"/>
                </a:lnTo>
                <a:lnTo>
                  <a:pt x="9855" y="5670"/>
                </a:lnTo>
                <a:lnTo>
                  <a:pt x="9831" y="5475"/>
                </a:lnTo>
                <a:lnTo>
                  <a:pt x="9806" y="5281"/>
                </a:lnTo>
                <a:lnTo>
                  <a:pt x="9806" y="5037"/>
                </a:lnTo>
                <a:lnTo>
                  <a:pt x="9855" y="4794"/>
                </a:lnTo>
                <a:lnTo>
                  <a:pt x="9904" y="4575"/>
                </a:lnTo>
                <a:lnTo>
                  <a:pt x="9977" y="4332"/>
                </a:lnTo>
                <a:lnTo>
                  <a:pt x="10074" y="4088"/>
                </a:lnTo>
                <a:lnTo>
                  <a:pt x="10196" y="3869"/>
                </a:lnTo>
                <a:lnTo>
                  <a:pt x="10317" y="3650"/>
                </a:lnTo>
                <a:lnTo>
                  <a:pt x="10488" y="3456"/>
                </a:lnTo>
                <a:lnTo>
                  <a:pt x="10658" y="3261"/>
                </a:lnTo>
                <a:lnTo>
                  <a:pt x="10853" y="3091"/>
                </a:lnTo>
                <a:lnTo>
                  <a:pt x="11242" y="2750"/>
                </a:lnTo>
                <a:lnTo>
                  <a:pt x="11680" y="2458"/>
                </a:lnTo>
                <a:lnTo>
                  <a:pt x="12094" y="2166"/>
                </a:lnTo>
                <a:lnTo>
                  <a:pt x="12970" y="1631"/>
                </a:lnTo>
                <a:close/>
                <a:moveTo>
                  <a:pt x="10755" y="11631"/>
                </a:moveTo>
                <a:lnTo>
                  <a:pt x="10755" y="11680"/>
                </a:lnTo>
                <a:lnTo>
                  <a:pt x="10853" y="11850"/>
                </a:lnTo>
                <a:lnTo>
                  <a:pt x="10974" y="12021"/>
                </a:lnTo>
                <a:lnTo>
                  <a:pt x="11266" y="12361"/>
                </a:lnTo>
                <a:lnTo>
                  <a:pt x="11875" y="12970"/>
                </a:lnTo>
                <a:lnTo>
                  <a:pt x="13286" y="14503"/>
                </a:lnTo>
                <a:lnTo>
                  <a:pt x="13943" y="15184"/>
                </a:lnTo>
                <a:lnTo>
                  <a:pt x="14259" y="15549"/>
                </a:lnTo>
                <a:lnTo>
                  <a:pt x="14430" y="15719"/>
                </a:lnTo>
                <a:lnTo>
                  <a:pt x="14503" y="15792"/>
                </a:lnTo>
                <a:lnTo>
                  <a:pt x="14600" y="15841"/>
                </a:lnTo>
                <a:lnTo>
                  <a:pt x="14916" y="16035"/>
                </a:lnTo>
                <a:lnTo>
                  <a:pt x="15208" y="16206"/>
                </a:lnTo>
                <a:lnTo>
                  <a:pt x="15354" y="16279"/>
                </a:lnTo>
                <a:lnTo>
                  <a:pt x="15500" y="16352"/>
                </a:lnTo>
                <a:lnTo>
                  <a:pt x="15671" y="16376"/>
                </a:lnTo>
                <a:lnTo>
                  <a:pt x="15890" y="16376"/>
                </a:lnTo>
                <a:lnTo>
                  <a:pt x="15914" y="16352"/>
                </a:lnTo>
                <a:lnTo>
                  <a:pt x="15938" y="16279"/>
                </a:lnTo>
                <a:lnTo>
                  <a:pt x="15914" y="16230"/>
                </a:lnTo>
                <a:lnTo>
                  <a:pt x="15890" y="16206"/>
                </a:lnTo>
                <a:lnTo>
                  <a:pt x="15865" y="16206"/>
                </a:lnTo>
                <a:lnTo>
                  <a:pt x="15622" y="16157"/>
                </a:lnTo>
                <a:lnTo>
                  <a:pt x="15403" y="16084"/>
                </a:lnTo>
                <a:lnTo>
                  <a:pt x="15233" y="15987"/>
                </a:lnTo>
                <a:lnTo>
                  <a:pt x="15062" y="15865"/>
                </a:lnTo>
                <a:lnTo>
                  <a:pt x="14892" y="15743"/>
                </a:lnTo>
                <a:lnTo>
                  <a:pt x="14746" y="15573"/>
                </a:lnTo>
                <a:lnTo>
                  <a:pt x="14454" y="15233"/>
                </a:lnTo>
                <a:lnTo>
                  <a:pt x="13846" y="14624"/>
                </a:lnTo>
                <a:lnTo>
                  <a:pt x="13262" y="14016"/>
                </a:lnTo>
                <a:lnTo>
                  <a:pt x="12045" y="12799"/>
                </a:lnTo>
                <a:lnTo>
                  <a:pt x="11461" y="12167"/>
                </a:lnTo>
                <a:lnTo>
                  <a:pt x="11145" y="11875"/>
                </a:lnTo>
                <a:lnTo>
                  <a:pt x="10974" y="11729"/>
                </a:lnTo>
                <a:lnTo>
                  <a:pt x="10804" y="11631"/>
                </a:lnTo>
                <a:close/>
                <a:moveTo>
                  <a:pt x="9904" y="8638"/>
                </a:moveTo>
                <a:lnTo>
                  <a:pt x="10123" y="8882"/>
                </a:lnTo>
                <a:lnTo>
                  <a:pt x="9977" y="9003"/>
                </a:lnTo>
                <a:lnTo>
                  <a:pt x="9709" y="9271"/>
                </a:lnTo>
                <a:lnTo>
                  <a:pt x="9587" y="9417"/>
                </a:lnTo>
                <a:lnTo>
                  <a:pt x="9466" y="9587"/>
                </a:lnTo>
                <a:lnTo>
                  <a:pt x="9466" y="9612"/>
                </a:lnTo>
                <a:lnTo>
                  <a:pt x="9490" y="9660"/>
                </a:lnTo>
                <a:lnTo>
                  <a:pt x="9539" y="9660"/>
                </a:lnTo>
                <a:lnTo>
                  <a:pt x="9685" y="9612"/>
                </a:lnTo>
                <a:lnTo>
                  <a:pt x="9831" y="9539"/>
                </a:lnTo>
                <a:lnTo>
                  <a:pt x="10098" y="9320"/>
                </a:lnTo>
                <a:lnTo>
                  <a:pt x="10366" y="9101"/>
                </a:lnTo>
                <a:lnTo>
                  <a:pt x="10536" y="9247"/>
                </a:lnTo>
                <a:lnTo>
                  <a:pt x="10244" y="9466"/>
                </a:lnTo>
                <a:lnTo>
                  <a:pt x="10025" y="9636"/>
                </a:lnTo>
                <a:lnTo>
                  <a:pt x="9928" y="9733"/>
                </a:lnTo>
                <a:lnTo>
                  <a:pt x="9831" y="9855"/>
                </a:lnTo>
                <a:lnTo>
                  <a:pt x="9831" y="9928"/>
                </a:lnTo>
                <a:lnTo>
                  <a:pt x="9855" y="9977"/>
                </a:lnTo>
                <a:lnTo>
                  <a:pt x="9904" y="10025"/>
                </a:lnTo>
                <a:lnTo>
                  <a:pt x="9977" y="10025"/>
                </a:lnTo>
                <a:lnTo>
                  <a:pt x="10098" y="9977"/>
                </a:lnTo>
                <a:lnTo>
                  <a:pt x="10196" y="9904"/>
                </a:lnTo>
                <a:lnTo>
                  <a:pt x="10390" y="9758"/>
                </a:lnTo>
                <a:lnTo>
                  <a:pt x="10780" y="9490"/>
                </a:lnTo>
                <a:lnTo>
                  <a:pt x="10950" y="9660"/>
                </a:lnTo>
                <a:lnTo>
                  <a:pt x="10780" y="9733"/>
                </a:lnTo>
                <a:lnTo>
                  <a:pt x="10609" y="9855"/>
                </a:lnTo>
                <a:lnTo>
                  <a:pt x="10390" y="10001"/>
                </a:lnTo>
                <a:lnTo>
                  <a:pt x="10293" y="10098"/>
                </a:lnTo>
                <a:lnTo>
                  <a:pt x="10220" y="10220"/>
                </a:lnTo>
                <a:lnTo>
                  <a:pt x="10220" y="10269"/>
                </a:lnTo>
                <a:lnTo>
                  <a:pt x="10244" y="10293"/>
                </a:lnTo>
                <a:lnTo>
                  <a:pt x="10293" y="10317"/>
                </a:lnTo>
                <a:lnTo>
                  <a:pt x="10439" y="10317"/>
                </a:lnTo>
                <a:lnTo>
                  <a:pt x="10585" y="10244"/>
                </a:lnTo>
                <a:lnTo>
                  <a:pt x="10828" y="10074"/>
                </a:lnTo>
                <a:lnTo>
                  <a:pt x="10999" y="9977"/>
                </a:lnTo>
                <a:lnTo>
                  <a:pt x="11072" y="9904"/>
                </a:lnTo>
                <a:lnTo>
                  <a:pt x="11145" y="9831"/>
                </a:lnTo>
                <a:lnTo>
                  <a:pt x="11364" y="10025"/>
                </a:lnTo>
                <a:lnTo>
                  <a:pt x="11193" y="10123"/>
                </a:lnTo>
                <a:lnTo>
                  <a:pt x="11072" y="10244"/>
                </a:lnTo>
                <a:lnTo>
                  <a:pt x="10974" y="10342"/>
                </a:lnTo>
                <a:lnTo>
                  <a:pt x="10901" y="10439"/>
                </a:lnTo>
                <a:lnTo>
                  <a:pt x="10853" y="10561"/>
                </a:lnTo>
                <a:lnTo>
                  <a:pt x="10853" y="10634"/>
                </a:lnTo>
                <a:lnTo>
                  <a:pt x="10853" y="10682"/>
                </a:lnTo>
                <a:lnTo>
                  <a:pt x="10877" y="10707"/>
                </a:lnTo>
                <a:lnTo>
                  <a:pt x="10974" y="10682"/>
                </a:lnTo>
                <a:lnTo>
                  <a:pt x="11072" y="10634"/>
                </a:lnTo>
                <a:lnTo>
                  <a:pt x="11218" y="10536"/>
                </a:lnTo>
                <a:lnTo>
                  <a:pt x="11437" y="10366"/>
                </a:lnTo>
                <a:lnTo>
                  <a:pt x="11607" y="10269"/>
                </a:lnTo>
                <a:lnTo>
                  <a:pt x="11753" y="10415"/>
                </a:lnTo>
                <a:lnTo>
                  <a:pt x="11656" y="10488"/>
                </a:lnTo>
                <a:lnTo>
                  <a:pt x="11364" y="10731"/>
                </a:lnTo>
                <a:lnTo>
                  <a:pt x="11242" y="10877"/>
                </a:lnTo>
                <a:lnTo>
                  <a:pt x="11218" y="10950"/>
                </a:lnTo>
                <a:lnTo>
                  <a:pt x="11169" y="11023"/>
                </a:lnTo>
                <a:lnTo>
                  <a:pt x="11193" y="11072"/>
                </a:lnTo>
                <a:lnTo>
                  <a:pt x="11242" y="11096"/>
                </a:lnTo>
                <a:lnTo>
                  <a:pt x="11388" y="11047"/>
                </a:lnTo>
                <a:lnTo>
                  <a:pt x="11510" y="10974"/>
                </a:lnTo>
                <a:lnTo>
                  <a:pt x="11777" y="10780"/>
                </a:lnTo>
                <a:lnTo>
                  <a:pt x="11972" y="10634"/>
                </a:lnTo>
                <a:lnTo>
                  <a:pt x="12191" y="10828"/>
                </a:lnTo>
                <a:lnTo>
                  <a:pt x="12069" y="10926"/>
                </a:lnTo>
                <a:lnTo>
                  <a:pt x="11923" y="11023"/>
                </a:lnTo>
                <a:lnTo>
                  <a:pt x="11777" y="11169"/>
                </a:lnTo>
                <a:lnTo>
                  <a:pt x="11729" y="11242"/>
                </a:lnTo>
                <a:lnTo>
                  <a:pt x="11680" y="11315"/>
                </a:lnTo>
                <a:lnTo>
                  <a:pt x="11656" y="11388"/>
                </a:lnTo>
                <a:lnTo>
                  <a:pt x="11656" y="11485"/>
                </a:lnTo>
                <a:lnTo>
                  <a:pt x="11680" y="11534"/>
                </a:lnTo>
                <a:lnTo>
                  <a:pt x="11704" y="11558"/>
                </a:lnTo>
                <a:lnTo>
                  <a:pt x="11729" y="11558"/>
                </a:lnTo>
                <a:lnTo>
                  <a:pt x="11826" y="11534"/>
                </a:lnTo>
                <a:lnTo>
                  <a:pt x="11899" y="11510"/>
                </a:lnTo>
                <a:lnTo>
                  <a:pt x="12021" y="11412"/>
                </a:lnTo>
                <a:lnTo>
                  <a:pt x="12288" y="11193"/>
                </a:lnTo>
                <a:lnTo>
                  <a:pt x="12459" y="11072"/>
                </a:lnTo>
                <a:lnTo>
                  <a:pt x="12726" y="11315"/>
                </a:lnTo>
                <a:lnTo>
                  <a:pt x="12483" y="11534"/>
                </a:lnTo>
                <a:lnTo>
                  <a:pt x="12361" y="11656"/>
                </a:lnTo>
                <a:lnTo>
                  <a:pt x="12264" y="11777"/>
                </a:lnTo>
                <a:lnTo>
                  <a:pt x="12264" y="11826"/>
                </a:lnTo>
                <a:lnTo>
                  <a:pt x="12264" y="11850"/>
                </a:lnTo>
                <a:lnTo>
                  <a:pt x="12288" y="11948"/>
                </a:lnTo>
                <a:lnTo>
                  <a:pt x="12361" y="11972"/>
                </a:lnTo>
                <a:lnTo>
                  <a:pt x="12459" y="11972"/>
                </a:lnTo>
                <a:lnTo>
                  <a:pt x="12605" y="11875"/>
                </a:lnTo>
                <a:lnTo>
                  <a:pt x="12726" y="11777"/>
                </a:lnTo>
                <a:lnTo>
                  <a:pt x="12970" y="11558"/>
                </a:lnTo>
                <a:lnTo>
                  <a:pt x="12970" y="11534"/>
                </a:lnTo>
                <a:lnTo>
                  <a:pt x="13262" y="11802"/>
                </a:lnTo>
                <a:lnTo>
                  <a:pt x="13116" y="11923"/>
                </a:lnTo>
                <a:lnTo>
                  <a:pt x="12994" y="12021"/>
                </a:lnTo>
                <a:lnTo>
                  <a:pt x="12872" y="12142"/>
                </a:lnTo>
                <a:lnTo>
                  <a:pt x="12799" y="12288"/>
                </a:lnTo>
                <a:lnTo>
                  <a:pt x="12775" y="12361"/>
                </a:lnTo>
                <a:lnTo>
                  <a:pt x="12775" y="12434"/>
                </a:lnTo>
                <a:lnTo>
                  <a:pt x="12799" y="12507"/>
                </a:lnTo>
                <a:lnTo>
                  <a:pt x="12824" y="12532"/>
                </a:lnTo>
                <a:lnTo>
                  <a:pt x="12872" y="12532"/>
                </a:lnTo>
                <a:lnTo>
                  <a:pt x="12994" y="12483"/>
                </a:lnTo>
                <a:lnTo>
                  <a:pt x="13116" y="12434"/>
                </a:lnTo>
                <a:lnTo>
                  <a:pt x="13310" y="12264"/>
                </a:lnTo>
                <a:lnTo>
                  <a:pt x="13554" y="12094"/>
                </a:lnTo>
                <a:lnTo>
                  <a:pt x="13700" y="12215"/>
                </a:lnTo>
                <a:lnTo>
                  <a:pt x="13627" y="12264"/>
                </a:lnTo>
                <a:lnTo>
                  <a:pt x="13432" y="12434"/>
                </a:lnTo>
                <a:lnTo>
                  <a:pt x="13262" y="12653"/>
                </a:lnTo>
                <a:lnTo>
                  <a:pt x="13237" y="12702"/>
                </a:lnTo>
                <a:lnTo>
                  <a:pt x="13262" y="12751"/>
                </a:lnTo>
                <a:lnTo>
                  <a:pt x="13310" y="12799"/>
                </a:lnTo>
                <a:lnTo>
                  <a:pt x="13383" y="12799"/>
                </a:lnTo>
                <a:lnTo>
                  <a:pt x="13602" y="12702"/>
                </a:lnTo>
                <a:lnTo>
                  <a:pt x="13797" y="12556"/>
                </a:lnTo>
                <a:lnTo>
                  <a:pt x="13919" y="12459"/>
                </a:lnTo>
                <a:lnTo>
                  <a:pt x="14162" y="12702"/>
                </a:lnTo>
                <a:lnTo>
                  <a:pt x="13992" y="12848"/>
                </a:lnTo>
                <a:lnTo>
                  <a:pt x="13894" y="12945"/>
                </a:lnTo>
                <a:lnTo>
                  <a:pt x="13797" y="13043"/>
                </a:lnTo>
                <a:lnTo>
                  <a:pt x="13724" y="13164"/>
                </a:lnTo>
                <a:lnTo>
                  <a:pt x="13700" y="13237"/>
                </a:lnTo>
                <a:lnTo>
                  <a:pt x="13700" y="13310"/>
                </a:lnTo>
                <a:lnTo>
                  <a:pt x="13700" y="13359"/>
                </a:lnTo>
                <a:lnTo>
                  <a:pt x="13748" y="13359"/>
                </a:lnTo>
                <a:lnTo>
                  <a:pt x="13870" y="13335"/>
                </a:lnTo>
                <a:lnTo>
                  <a:pt x="13992" y="13286"/>
                </a:lnTo>
                <a:lnTo>
                  <a:pt x="14089" y="13189"/>
                </a:lnTo>
                <a:lnTo>
                  <a:pt x="14186" y="13116"/>
                </a:lnTo>
                <a:lnTo>
                  <a:pt x="14381" y="12921"/>
                </a:lnTo>
                <a:lnTo>
                  <a:pt x="14746" y="13335"/>
                </a:lnTo>
                <a:lnTo>
                  <a:pt x="14624" y="13408"/>
                </a:lnTo>
                <a:lnTo>
                  <a:pt x="14503" y="13505"/>
                </a:lnTo>
                <a:lnTo>
                  <a:pt x="14284" y="13651"/>
                </a:lnTo>
                <a:lnTo>
                  <a:pt x="14186" y="13748"/>
                </a:lnTo>
                <a:lnTo>
                  <a:pt x="14138" y="13870"/>
                </a:lnTo>
                <a:lnTo>
                  <a:pt x="14138" y="13919"/>
                </a:lnTo>
                <a:lnTo>
                  <a:pt x="14162" y="13992"/>
                </a:lnTo>
                <a:lnTo>
                  <a:pt x="14211" y="14016"/>
                </a:lnTo>
                <a:lnTo>
                  <a:pt x="14259" y="14040"/>
                </a:lnTo>
                <a:lnTo>
                  <a:pt x="14381" y="14016"/>
                </a:lnTo>
                <a:lnTo>
                  <a:pt x="14503" y="13943"/>
                </a:lnTo>
                <a:lnTo>
                  <a:pt x="14697" y="13773"/>
                </a:lnTo>
                <a:lnTo>
                  <a:pt x="14819" y="13651"/>
                </a:lnTo>
                <a:lnTo>
                  <a:pt x="14941" y="13529"/>
                </a:lnTo>
                <a:lnTo>
                  <a:pt x="15160" y="13748"/>
                </a:lnTo>
                <a:lnTo>
                  <a:pt x="14989" y="13919"/>
                </a:lnTo>
                <a:lnTo>
                  <a:pt x="14795" y="14065"/>
                </a:lnTo>
                <a:lnTo>
                  <a:pt x="14722" y="14138"/>
                </a:lnTo>
                <a:lnTo>
                  <a:pt x="14673" y="14259"/>
                </a:lnTo>
                <a:lnTo>
                  <a:pt x="14673" y="14284"/>
                </a:lnTo>
                <a:lnTo>
                  <a:pt x="14697" y="14284"/>
                </a:lnTo>
                <a:lnTo>
                  <a:pt x="14770" y="14308"/>
                </a:lnTo>
                <a:lnTo>
                  <a:pt x="14819" y="14308"/>
                </a:lnTo>
                <a:lnTo>
                  <a:pt x="14941" y="14284"/>
                </a:lnTo>
                <a:lnTo>
                  <a:pt x="15062" y="14235"/>
                </a:lnTo>
                <a:lnTo>
                  <a:pt x="15184" y="14162"/>
                </a:lnTo>
                <a:lnTo>
                  <a:pt x="15281" y="14089"/>
                </a:lnTo>
                <a:lnTo>
                  <a:pt x="15379" y="13992"/>
                </a:lnTo>
                <a:lnTo>
                  <a:pt x="15573" y="14186"/>
                </a:lnTo>
                <a:lnTo>
                  <a:pt x="15452" y="14284"/>
                </a:lnTo>
                <a:lnTo>
                  <a:pt x="15330" y="14381"/>
                </a:lnTo>
                <a:lnTo>
                  <a:pt x="15184" y="14503"/>
                </a:lnTo>
                <a:lnTo>
                  <a:pt x="15111" y="14576"/>
                </a:lnTo>
                <a:lnTo>
                  <a:pt x="15038" y="14673"/>
                </a:lnTo>
                <a:lnTo>
                  <a:pt x="15038" y="14746"/>
                </a:lnTo>
                <a:lnTo>
                  <a:pt x="15062" y="14795"/>
                </a:lnTo>
                <a:lnTo>
                  <a:pt x="15111" y="14843"/>
                </a:lnTo>
                <a:lnTo>
                  <a:pt x="15184" y="14843"/>
                </a:lnTo>
                <a:lnTo>
                  <a:pt x="15257" y="14819"/>
                </a:lnTo>
                <a:lnTo>
                  <a:pt x="15354" y="14770"/>
                </a:lnTo>
                <a:lnTo>
                  <a:pt x="15500" y="14649"/>
                </a:lnTo>
                <a:lnTo>
                  <a:pt x="15646" y="14527"/>
                </a:lnTo>
                <a:lnTo>
                  <a:pt x="15792" y="14405"/>
                </a:lnTo>
                <a:lnTo>
                  <a:pt x="15987" y="14649"/>
                </a:lnTo>
                <a:lnTo>
                  <a:pt x="15890" y="14722"/>
                </a:lnTo>
                <a:lnTo>
                  <a:pt x="15744" y="14892"/>
                </a:lnTo>
                <a:lnTo>
                  <a:pt x="15598" y="15087"/>
                </a:lnTo>
                <a:lnTo>
                  <a:pt x="15573" y="15111"/>
                </a:lnTo>
                <a:lnTo>
                  <a:pt x="15598" y="15135"/>
                </a:lnTo>
                <a:lnTo>
                  <a:pt x="15622" y="15160"/>
                </a:lnTo>
                <a:lnTo>
                  <a:pt x="15646" y="15160"/>
                </a:lnTo>
                <a:lnTo>
                  <a:pt x="15865" y="15038"/>
                </a:lnTo>
                <a:lnTo>
                  <a:pt x="16036" y="14916"/>
                </a:lnTo>
                <a:lnTo>
                  <a:pt x="16133" y="14868"/>
                </a:lnTo>
                <a:lnTo>
                  <a:pt x="16230" y="15014"/>
                </a:lnTo>
                <a:lnTo>
                  <a:pt x="16084" y="15135"/>
                </a:lnTo>
                <a:lnTo>
                  <a:pt x="15914" y="15306"/>
                </a:lnTo>
                <a:lnTo>
                  <a:pt x="15768" y="15476"/>
                </a:lnTo>
                <a:lnTo>
                  <a:pt x="15744" y="15524"/>
                </a:lnTo>
                <a:lnTo>
                  <a:pt x="15744" y="15573"/>
                </a:lnTo>
                <a:lnTo>
                  <a:pt x="15792" y="15622"/>
                </a:lnTo>
                <a:lnTo>
                  <a:pt x="15865" y="15670"/>
                </a:lnTo>
                <a:lnTo>
                  <a:pt x="15938" y="15646"/>
                </a:lnTo>
                <a:lnTo>
                  <a:pt x="16109" y="15524"/>
                </a:lnTo>
                <a:lnTo>
                  <a:pt x="16303" y="15403"/>
                </a:lnTo>
                <a:lnTo>
                  <a:pt x="16376" y="15330"/>
                </a:lnTo>
                <a:lnTo>
                  <a:pt x="16425" y="15500"/>
                </a:lnTo>
                <a:lnTo>
                  <a:pt x="16449" y="15695"/>
                </a:lnTo>
                <a:lnTo>
                  <a:pt x="16376" y="15719"/>
                </a:lnTo>
                <a:lnTo>
                  <a:pt x="16255" y="15841"/>
                </a:lnTo>
                <a:lnTo>
                  <a:pt x="16206" y="15938"/>
                </a:lnTo>
                <a:lnTo>
                  <a:pt x="16182" y="16011"/>
                </a:lnTo>
                <a:lnTo>
                  <a:pt x="16157" y="16060"/>
                </a:lnTo>
                <a:lnTo>
                  <a:pt x="16206" y="16108"/>
                </a:lnTo>
                <a:lnTo>
                  <a:pt x="16255" y="16133"/>
                </a:lnTo>
                <a:lnTo>
                  <a:pt x="16303" y="16133"/>
                </a:lnTo>
                <a:lnTo>
                  <a:pt x="16401" y="16108"/>
                </a:lnTo>
                <a:lnTo>
                  <a:pt x="16401" y="16108"/>
                </a:lnTo>
                <a:lnTo>
                  <a:pt x="16328" y="16327"/>
                </a:lnTo>
                <a:lnTo>
                  <a:pt x="16255" y="16449"/>
                </a:lnTo>
                <a:lnTo>
                  <a:pt x="16157" y="16546"/>
                </a:lnTo>
                <a:lnTo>
                  <a:pt x="16060" y="16619"/>
                </a:lnTo>
                <a:lnTo>
                  <a:pt x="15963" y="16668"/>
                </a:lnTo>
                <a:lnTo>
                  <a:pt x="15841" y="16692"/>
                </a:lnTo>
                <a:lnTo>
                  <a:pt x="15719" y="16692"/>
                </a:lnTo>
                <a:lnTo>
                  <a:pt x="15598" y="16668"/>
                </a:lnTo>
                <a:lnTo>
                  <a:pt x="15452" y="16644"/>
                </a:lnTo>
                <a:lnTo>
                  <a:pt x="15160" y="16522"/>
                </a:lnTo>
                <a:lnTo>
                  <a:pt x="14843" y="16327"/>
                </a:lnTo>
                <a:lnTo>
                  <a:pt x="14527" y="16108"/>
                </a:lnTo>
                <a:lnTo>
                  <a:pt x="14186" y="15841"/>
                </a:lnTo>
                <a:lnTo>
                  <a:pt x="13870" y="15549"/>
                </a:lnTo>
                <a:lnTo>
                  <a:pt x="13554" y="15257"/>
                </a:lnTo>
                <a:lnTo>
                  <a:pt x="12970" y="14649"/>
                </a:lnTo>
                <a:lnTo>
                  <a:pt x="12167" y="13797"/>
                </a:lnTo>
                <a:lnTo>
                  <a:pt x="11291" y="12897"/>
                </a:lnTo>
                <a:lnTo>
                  <a:pt x="10439" y="11972"/>
                </a:lnTo>
                <a:lnTo>
                  <a:pt x="10001" y="11534"/>
                </a:lnTo>
                <a:lnTo>
                  <a:pt x="9539" y="11096"/>
                </a:lnTo>
                <a:lnTo>
                  <a:pt x="9076" y="10658"/>
                </a:lnTo>
                <a:lnTo>
                  <a:pt x="8614" y="10269"/>
                </a:lnTo>
                <a:lnTo>
                  <a:pt x="8566" y="10244"/>
                </a:lnTo>
                <a:lnTo>
                  <a:pt x="9904" y="8638"/>
                </a:lnTo>
                <a:close/>
                <a:moveTo>
                  <a:pt x="1071" y="0"/>
                </a:moveTo>
                <a:lnTo>
                  <a:pt x="828" y="73"/>
                </a:lnTo>
                <a:lnTo>
                  <a:pt x="609" y="171"/>
                </a:lnTo>
                <a:lnTo>
                  <a:pt x="414" y="317"/>
                </a:lnTo>
                <a:lnTo>
                  <a:pt x="244" y="511"/>
                </a:lnTo>
                <a:lnTo>
                  <a:pt x="122" y="730"/>
                </a:lnTo>
                <a:lnTo>
                  <a:pt x="25" y="949"/>
                </a:lnTo>
                <a:lnTo>
                  <a:pt x="25" y="1071"/>
                </a:lnTo>
                <a:lnTo>
                  <a:pt x="25" y="1193"/>
                </a:lnTo>
                <a:lnTo>
                  <a:pt x="25" y="1314"/>
                </a:lnTo>
                <a:lnTo>
                  <a:pt x="49" y="1436"/>
                </a:lnTo>
                <a:lnTo>
                  <a:pt x="25" y="1777"/>
                </a:lnTo>
                <a:lnTo>
                  <a:pt x="1" y="2117"/>
                </a:lnTo>
                <a:lnTo>
                  <a:pt x="25" y="2215"/>
                </a:lnTo>
                <a:lnTo>
                  <a:pt x="74" y="2263"/>
                </a:lnTo>
                <a:lnTo>
                  <a:pt x="147" y="2288"/>
                </a:lnTo>
                <a:lnTo>
                  <a:pt x="244" y="2263"/>
                </a:lnTo>
                <a:lnTo>
                  <a:pt x="341" y="2239"/>
                </a:lnTo>
                <a:lnTo>
                  <a:pt x="317" y="2896"/>
                </a:lnTo>
                <a:lnTo>
                  <a:pt x="341" y="2993"/>
                </a:lnTo>
                <a:lnTo>
                  <a:pt x="414" y="3042"/>
                </a:lnTo>
                <a:lnTo>
                  <a:pt x="560" y="3042"/>
                </a:lnTo>
                <a:lnTo>
                  <a:pt x="658" y="3018"/>
                </a:lnTo>
                <a:lnTo>
                  <a:pt x="658" y="3285"/>
                </a:lnTo>
                <a:lnTo>
                  <a:pt x="658" y="3431"/>
                </a:lnTo>
                <a:lnTo>
                  <a:pt x="682" y="3529"/>
                </a:lnTo>
                <a:lnTo>
                  <a:pt x="731" y="3650"/>
                </a:lnTo>
                <a:lnTo>
                  <a:pt x="779" y="3723"/>
                </a:lnTo>
                <a:lnTo>
                  <a:pt x="876" y="3748"/>
                </a:lnTo>
                <a:lnTo>
                  <a:pt x="998" y="3772"/>
                </a:lnTo>
                <a:lnTo>
                  <a:pt x="949" y="3942"/>
                </a:lnTo>
                <a:lnTo>
                  <a:pt x="949" y="4137"/>
                </a:lnTo>
                <a:lnTo>
                  <a:pt x="949" y="4332"/>
                </a:lnTo>
                <a:lnTo>
                  <a:pt x="998" y="4526"/>
                </a:lnTo>
                <a:lnTo>
                  <a:pt x="1047" y="4575"/>
                </a:lnTo>
                <a:lnTo>
                  <a:pt x="1095" y="4624"/>
                </a:lnTo>
                <a:lnTo>
                  <a:pt x="1168" y="4648"/>
                </a:lnTo>
                <a:lnTo>
                  <a:pt x="1241" y="4624"/>
                </a:lnTo>
                <a:lnTo>
                  <a:pt x="1339" y="4551"/>
                </a:lnTo>
                <a:lnTo>
                  <a:pt x="1363" y="4745"/>
                </a:lnTo>
                <a:lnTo>
                  <a:pt x="1436" y="4916"/>
                </a:lnTo>
                <a:lnTo>
                  <a:pt x="1533" y="5086"/>
                </a:lnTo>
                <a:lnTo>
                  <a:pt x="1655" y="5232"/>
                </a:lnTo>
                <a:lnTo>
                  <a:pt x="1728" y="5281"/>
                </a:lnTo>
                <a:lnTo>
                  <a:pt x="1801" y="5281"/>
                </a:lnTo>
                <a:lnTo>
                  <a:pt x="1874" y="5256"/>
                </a:lnTo>
                <a:lnTo>
                  <a:pt x="1850" y="5378"/>
                </a:lnTo>
                <a:lnTo>
                  <a:pt x="1874" y="5500"/>
                </a:lnTo>
                <a:lnTo>
                  <a:pt x="1923" y="5621"/>
                </a:lnTo>
                <a:lnTo>
                  <a:pt x="1996" y="5719"/>
                </a:lnTo>
                <a:lnTo>
                  <a:pt x="2093" y="5792"/>
                </a:lnTo>
                <a:lnTo>
                  <a:pt x="2190" y="5840"/>
                </a:lnTo>
                <a:lnTo>
                  <a:pt x="2263" y="5840"/>
                </a:lnTo>
                <a:lnTo>
                  <a:pt x="2361" y="5816"/>
                </a:lnTo>
                <a:lnTo>
                  <a:pt x="2458" y="5986"/>
                </a:lnTo>
                <a:lnTo>
                  <a:pt x="2434" y="6084"/>
                </a:lnTo>
                <a:lnTo>
                  <a:pt x="2434" y="6181"/>
                </a:lnTo>
                <a:lnTo>
                  <a:pt x="2482" y="6424"/>
                </a:lnTo>
                <a:lnTo>
                  <a:pt x="2531" y="6473"/>
                </a:lnTo>
                <a:lnTo>
                  <a:pt x="2580" y="6522"/>
                </a:lnTo>
                <a:lnTo>
                  <a:pt x="2653" y="6522"/>
                </a:lnTo>
                <a:lnTo>
                  <a:pt x="2726" y="6473"/>
                </a:lnTo>
                <a:lnTo>
                  <a:pt x="2823" y="6424"/>
                </a:lnTo>
                <a:lnTo>
                  <a:pt x="2847" y="6546"/>
                </a:lnTo>
                <a:lnTo>
                  <a:pt x="2896" y="6643"/>
                </a:lnTo>
                <a:lnTo>
                  <a:pt x="2969" y="6741"/>
                </a:lnTo>
                <a:lnTo>
                  <a:pt x="3042" y="6838"/>
                </a:lnTo>
                <a:lnTo>
                  <a:pt x="3139" y="6887"/>
                </a:lnTo>
                <a:lnTo>
                  <a:pt x="3261" y="6911"/>
                </a:lnTo>
                <a:lnTo>
                  <a:pt x="3383" y="6911"/>
                </a:lnTo>
                <a:lnTo>
                  <a:pt x="3529" y="6887"/>
                </a:lnTo>
                <a:lnTo>
                  <a:pt x="3553" y="6887"/>
                </a:lnTo>
                <a:lnTo>
                  <a:pt x="3553" y="6911"/>
                </a:lnTo>
                <a:lnTo>
                  <a:pt x="3529" y="6984"/>
                </a:lnTo>
                <a:lnTo>
                  <a:pt x="3504" y="7130"/>
                </a:lnTo>
                <a:lnTo>
                  <a:pt x="3504" y="7252"/>
                </a:lnTo>
                <a:lnTo>
                  <a:pt x="3529" y="7276"/>
                </a:lnTo>
                <a:lnTo>
                  <a:pt x="3553" y="7325"/>
                </a:lnTo>
                <a:lnTo>
                  <a:pt x="3626" y="7349"/>
                </a:lnTo>
                <a:lnTo>
                  <a:pt x="3723" y="7349"/>
                </a:lnTo>
                <a:lnTo>
                  <a:pt x="3845" y="7300"/>
                </a:lnTo>
                <a:lnTo>
                  <a:pt x="3942" y="7252"/>
                </a:lnTo>
                <a:lnTo>
                  <a:pt x="3942" y="7373"/>
                </a:lnTo>
                <a:lnTo>
                  <a:pt x="3967" y="7470"/>
                </a:lnTo>
                <a:lnTo>
                  <a:pt x="3991" y="7568"/>
                </a:lnTo>
                <a:lnTo>
                  <a:pt x="4088" y="7641"/>
                </a:lnTo>
                <a:lnTo>
                  <a:pt x="4210" y="7689"/>
                </a:lnTo>
                <a:lnTo>
                  <a:pt x="4283" y="7714"/>
                </a:lnTo>
                <a:lnTo>
                  <a:pt x="4356" y="7689"/>
                </a:lnTo>
                <a:lnTo>
                  <a:pt x="4453" y="7641"/>
                </a:lnTo>
                <a:lnTo>
                  <a:pt x="4453" y="7762"/>
                </a:lnTo>
                <a:lnTo>
                  <a:pt x="4453" y="7884"/>
                </a:lnTo>
                <a:lnTo>
                  <a:pt x="4478" y="7933"/>
                </a:lnTo>
                <a:lnTo>
                  <a:pt x="4526" y="7981"/>
                </a:lnTo>
                <a:lnTo>
                  <a:pt x="4575" y="8030"/>
                </a:lnTo>
                <a:lnTo>
                  <a:pt x="4648" y="8054"/>
                </a:lnTo>
                <a:lnTo>
                  <a:pt x="4770" y="8103"/>
                </a:lnTo>
                <a:lnTo>
                  <a:pt x="4891" y="8079"/>
                </a:lnTo>
                <a:lnTo>
                  <a:pt x="5013" y="8054"/>
                </a:lnTo>
                <a:lnTo>
                  <a:pt x="5110" y="7981"/>
                </a:lnTo>
                <a:lnTo>
                  <a:pt x="5159" y="8079"/>
                </a:lnTo>
                <a:lnTo>
                  <a:pt x="5208" y="8103"/>
                </a:lnTo>
                <a:lnTo>
                  <a:pt x="5232" y="8127"/>
                </a:lnTo>
                <a:lnTo>
                  <a:pt x="5329" y="8103"/>
                </a:lnTo>
                <a:lnTo>
                  <a:pt x="5329" y="8127"/>
                </a:lnTo>
                <a:lnTo>
                  <a:pt x="5329" y="8152"/>
                </a:lnTo>
                <a:lnTo>
                  <a:pt x="5354" y="8152"/>
                </a:lnTo>
                <a:lnTo>
                  <a:pt x="5475" y="8103"/>
                </a:lnTo>
                <a:lnTo>
                  <a:pt x="5597" y="8054"/>
                </a:lnTo>
                <a:lnTo>
                  <a:pt x="5597" y="8225"/>
                </a:lnTo>
                <a:lnTo>
                  <a:pt x="5646" y="8298"/>
                </a:lnTo>
                <a:lnTo>
                  <a:pt x="5694" y="8346"/>
                </a:lnTo>
                <a:lnTo>
                  <a:pt x="5840" y="8444"/>
                </a:lnTo>
                <a:lnTo>
                  <a:pt x="5938" y="8492"/>
                </a:lnTo>
                <a:lnTo>
                  <a:pt x="6059" y="8492"/>
                </a:lnTo>
                <a:lnTo>
                  <a:pt x="6181" y="8468"/>
                </a:lnTo>
                <a:lnTo>
                  <a:pt x="6278" y="8419"/>
                </a:lnTo>
                <a:lnTo>
                  <a:pt x="6400" y="8492"/>
                </a:lnTo>
                <a:lnTo>
                  <a:pt x="6546" y="8565"/>
                </a:lnTo>
                <a:lnTo>
                  <a:pt x="6668" y="8687"/>
                </a:lnTo>
                <a:lnTo>
                  <a:pt x="3383" y="11729"/>
                </a:lnTo>
                <a:lnTo>
                  <a:pt x="1947" y="13067"/>
                </a:lnTo>
                <a:lnTo>
                  <a:pt x="1314" y="13627"/>
                </a:lnTo>
                <a:lnTo>
                  <a:pt x="1022" y="13943"/>
                </a:lnTo>
                <a:lnTo>
                  <a:pt x="731" y="14259"/>
                </a:lnTo>
                <a:lnTo>
                  <a:pt x="585" y="14503"/>
                </a:lnTo>
                <a:lnTo>
                  <a:pt x="463" y="14770"/>
                </a:lnTo>
                <a:lnTo>
                  <a:pt x="341" y="15087"/>
                </a:lnTo>
                <a:lnTo>
                  <a:pt x="268" y="15403"/>
                </a:lnTo>
                <a:lnTo>
                  <a:pt x="268" y="15573"/>
                </a:lnTo>
                <a:lnTo>
                  <a:pt x="268" y="15719"/>
                </a:lnTo>
                <a:lnTo>
                  <a:pt x="268" y="15865"/>
                </a:lnTo>
                <a:lnTo>
                  <a:pt x="317" y="16011"/>
                </a:lnTo>
                <a:lnTo>
                  <a:pt x="366" y="16157"/>
                </a:lnTo>
                <a:lnTo>
                  <a:pt x="463" y="16279"/>
                </a:lnTo>
                <a:lnTo>
                  <a:pt x="560" y="16376"/>
                </a:lnTo>
                <a:lnTo>
                  <a:pt x="682" y="16473"/>
                </a:lnTo>
                <a:lnTo>
                  <a:pt x="731" y="16522"/>
                </a:lnTo>
                <a:lnTo>
                  <a:pt x="852" y="16644"/>
                </a:lnTo>
                <a:lnTo>
                  <a:pt x="974" y="16741"/>
                </a:lnTo>
                <a:lnTo>
                  <a:pt x="1095" y="16790"/>
                </a:lnTo>
                <a:lnTo>
                  <a:pt x="1241" y="16838"/>
                </a:lnTo>
                <a:lnTo>
                  <a:pt x="1387" y="16863"/>
                </a:lnTo>
                <a:lnTo>
                  <a:pt x="1679" y="16863"/>
                </a:lnTo>
                <a:lnTo>
                  <a:pt x="1850" y="16838"/>
                </a:lnTo>
                <a:lnTo>
                  <a:pt x="2142" y="16741"/>
                </a:lnTo>
                <a:lnTo>
                  <a:pt x="2434" y="16595"/>
                </a:lnTo>
                <a:lnTo>
                  <a:pt x="2701" y="16425"/>
                </a:lnTo>
                <a:lnTo>
                  <a:pt x="2920" y="16254"/>
                </a:lnTo>
                <a:lnTo>
                  <a:pt x="3285" y="15938"/>
                </a:lnTo>
                <a:lnTo>
                  <a:pt x="3650" y="15597"/>
                </a:lnTo>
                <a:lnTo>
                  <a:pt x="4356" y="14892"/>
                </a:lnTo>
                <a:lnTo>
                  <a:pt x="5694" y="13432"/>
                </a:lnTo>
                <a:lnTo>
                  <a:pt x="7057" y="11972"/>
                </a:lnTo>
                <a:lnTo>
                  <a:pt x="8371" y="10463"/>
                </a:lnTo>
                <a:lnTo>
                  <a:pt x="8833" y="11047"/>
                </a:lnTo>
                <a:lnTo>
                  <a:pt x="9320" y="11583"/>
                </a:lnTo>
                <a:lnTo>
                  <a:pt x="10342" y="12629"/>
                </a:lnTo>
                <a:lnTo>
                  <a:pt x="12386" y="14770"/>
                </a:lnTo>
                <a:lnTo>
                  <a:pt x="12775" y="15160"/>
                </a:lnTo>
                <a:lnTo>
                  <a:pt x="13237" y="15622"/>
                </a:lnTo>
                <a:lnTo>
                  <a:pt x="13773" y="16133"/>
                </a:lnTo>
                <a:lnTo>
                  <a:pt x="14065" y="16376"/>
                </a:lnTo>
                <a:lnTo>
                  <a:pt x="14357" y="16595"/>
                </a:lnTo>
                <a:lnTo>
                  <a:pt x="14649" y="16814"/>
                </a:lnTo>
                <a:lnTo>
                  <a:pt x="14965" y="16960"/>
                </a:lnTo>
                <a:lnTo>
                  <a:pt x="15257" y="17106"/>
                </a:lnTo>
                <a:lnTo>
                  <a:pt x="15549" y="17179"/>
                </a:lnTo>
                <a:lnTo>
                  <a:pt x="15695" y="17203"/>
                </a:lnTo>
                <a:lnTo>
                  <a:pt x="15963" y="17203"/>
                </a:lnTo>
                <a:lnTo>
                  <a:pt x="16084" y="17179"/>
                </a:lnTo>
                <a:lnTo>
                  <a:pt x="16230" y="17130"/>
                </a:lnTo>
                <a:lnTo>
                  <a:pt x="16352" y="17057"/>
                </a:lnTo>
                <a:lnTo>
                  <a:pt x="16474" y="16984"/>
                </a:lnTo>
                <a:lnTo>
                  <a:pt x="16595" y="16863"/>
                </a:lnTo>
                <a:lnTo>
                  <a:pt x="16741" y="16692"/>
                </a:lnTo>
                <a:lnTo>
                  <a:pt x="16863" y="16473"/>
                </a:lnTo>
                <a:lnTo>
                  <a:pt x="16936" y="16230"/>
                </a:lnTo>
                <a:lnTo>
                  <a:pt x="16984" y="15987"/>
                </a:lnTo>
                <a:lnTo>
                  <a:pt x="16984" y="15743"/>
                </a:lnTo>
                <a:lnTo>
                  <a:pt x="16960" y="15500"/>
                </a:lnTo>
                <a:lnTo>
                  <a:pt x="16911" y="15257"/>
                </a:lnTo>
                <a:lnTo>
                  <a:pt x="16838" y="15038"/>
                </a:lnTo>
                <a:lnTo>
                  <a:pt x="16668" y="14722"/>
                </a:lnTo>
                <a:lnTo>
                  <a:pt x="16425" y="14381"/>
                </a:lnTo>
                <a:lnTo>
                  <a:pt x="16157" y="14016"/>
                </a:lnTo>
                <a:lnTo>
                  <a:pt x="15865" y="13651"/>
                </a:lnTo>
                <a:lnTo>
                  <a:pt x="15549" y="13310"/>
                </a:lnTo>
                <a:lnTo>
                  <a:pt x="15233" y="12970"/>
                </a:lnTo>
                <a:lnTo>
                  <a:pt x="14673" y="12459"/>
                </a:lnTo>
                <a:lnTo>
                  <a:pt x="13967" y="11826"/>
                </a:lnTo>
                <a:lnTo>
                  <a:pt x="13262" y="11193"/>
                </a:lnTo>
                <a:lnTo>
                  <a:pt x="13286" y="11120"/>
                </a:lnTo>
                <a:lnTo>
                  <a:pt x="13286" y="11072"/>
                </a:lnTo>
                <a:lnTo>
                  <a:pt x="13262" y="11047"/>
                </a:lnTo>
                <a:lnTo>
                  <a:pt x="13189" y="11023"/>
                </a:lnTo>
                <a:lnTo>
                  <a:pt x="13091" y="11047"/>
                </a:lnTo>
                <a:lnTo>
                  <a:pt x="11631" y="9660"/>
                </a:lnTo>
                <a:lnTo>
                  <a:pt x="10196" y="8273"/>
                </a:lnTo>
                <a:lnTo>
                  <a:pt x="10707" y="7641"/>
                </a:lnTo>
                <a:lnTo>
                  <a:pt x="10828" y="7762"/>
                </a:lnTo>
                <a:lnTo>
                  <a:pt x="10974" y="7860"/>
                </a:lnTo>
                <a:lnTo>
                  <a:pt x="11120" y="7933"/>
                </a:lnTo>
                <a:lnTo>
                  <a:pt x="11291" y="8006"/>
                </a:lnTo>
                <a:lnTo>
                  <a:pt x="11461" y="8054"/>
                </a:lnTo>
                <a:lnTo>
                  <a:pt x="11631" y="8103"/>
                </a:lnTo>
                <a:lnTo>
                  <a:pt x="11996" y="8127"/>
                </a:lnTo>
                <a:lnTo>
                  <a:pt x="12264" y="8127"/>
                </a:lnTo>
                <a:lnTo>
                  <a:pt x="12532" y="8103"/>
                </a:lnTo>
                <a:lnTo>
                  <a:pt x="12799" y="8030"/>
                </a:lnTo>
                <a:lnTo>
                  <a:pt x="13067" y="7933"/>
                </a:lnTo>
                <a:lnTo>
                  <a:pt x="13310" y="7811"/>
                </a:lnTo>
                <a:lnTo>
                  <a:pt x="13554" y="7665"/>
                </a:lnTo>
                <a:lnTo>
                  <a:pt x="13773" y="7519"/>
                </a:lnTo>
                <a:lnTo>
                  <a:pt x="13992" y="7349"/>
                </a:lnTo>
                <a:lnTo>
                  <a:pt x="14235" y="7130"/>
                </a:lnTo>
                <a:lnTo>
                  <a:pt x="14478" y="6911"/>
                </a:lnTo>
                <a:lnTo>
                  <a:pt x="14697" y="6668"/>
                </a:lnTo>
                <a:lnTo>
                  <a:pt x="14892" y="6400"/>
                </a:lnTo>
                <a:lnTo>
                  <a:pt x="15281" y="5865"/>
                </a:lnTo>
                <a:lnTo>
                  <a:pt x="15622" y="5305"/>
                </a:lnTo>
                <a:lnTo>
                  <a:pt x="16011" y="4697"/>
                </a:lnTo>
                <a:lnTo>
                  <a:pt x="16376" y="4064"/>
                </a:lnTo>
                <a:lnTo>
                  <a:pt x="16692" y="3407"/>
                </a:lnTo>
                <a:lnTo>
                  <a:pt x="16960" y="2726"/>
                </a:lnTo>
                <a:lnTo>
                  <a:pt x="16984" y="2628"/>
                </a:lnTo>
                <a:lnTo>
                  <a:pt x="16960" y="2555"/>
                </a:lnTo>
                <a:lnTo>
                  <a:pt x="16960" y="2507"/>
                </a:lnTo>
                <a:lnTo>
                  <a:pt x="16960" y="2434"/>
                </a:lnTo>
                <a:lnTo>
                  <a:pt x="16911" y="2385"/>
                </a:lnTo>
                <a:lnTo>
                  <a:pt x="16863" y="2336"/>
                </a:lnTo>
                <a:lnTo>
                  <a:pt x="16814" y="2288"/>
                </a:lnTo>
                <a:lnTo>
                  <a:pt x="16692" y="2288"/>
                </a:lnTo>
                <a:lnTo>
                  <a:pt x="16644" y="2312"/>
                </a:lnTo>
                <a:lnTo>
                  <a:pt x="15646" y="3066"/>
                </a:lnTo>
                <a:lnTo>
                  <a:pt x="15160" y="3456"/>
                </a:lnTo>
                <a:lnTo>
                  <a:pt x="14649" y="3821"/>
                </a:lnTo>
                <a:lnTo>
                  <a:pt x="13919" y="4332"/>
                </a:lnTo>
                <a:lnTo>
                  <a:pt x="13919" y="4332"/>
                </a:lnTo>
                <a:lnTo>
                  <a:pt x="14746" y="3115"/>
                </a:lnTo>
                <a:lnTo>
                  <a:pt x="15476" y="2020"/>
                </a:lnTo>
                <a:lnTo>
                  <a:pt x="15671" y="1704"/>
                </a:lnTo>
                <a:lnTo>
                  <a:pt x="15768" y="1533"/>
                </a:lnTo>
                <a:lnTo>
                  <a:pt x="15817" y="1363"/>
                </a:lnTo>
                <a:lnTo>
                  <a:pt x="15890" y="1290"/>
                </a:lnTo>
                <a:lnTo>
                  <a:pt x="15963" y="1217"/>
                </a:lnTo>
                <a:lnTo>
                  <a:pt x="15987" y="1120"/>
                </a:lnTo>
                <a:lnTo>
                  <a:pt x="15963" y="1022"/>
                </a:lnTo>
                <a:lnTo>
                  <a:pt x="15890" y="949"/>
                </a:lnTo>
                <a:lnTo>
                  <a:pt x="15817" y="901"/>
                </a:lnTo>
                <a:lnTo>
                  <a:pt x="15744" y="876"/>
                </a:lnTo>
                <a:lnTo>
                  <a:pt x="15622" y="876"/>
                </a:lnTo>
                <a:lnTo>
                  <a:pt x="15549" y="949"/>
                </a:lnTo>
                <a:lnTo>
                  <a:pt x="14551" y="1777"/>
                </a:lnTo>
                <a:lnTo>
                  <a:pt x="13554" y="2580"/>
                </a:lnTo>
                <a:lnTo>
                  <a:pt x="13043" y="2920"/>
                </a:lnTo>
                <a:lnTo>
                  <a:pt x="12532" y="3310"/>
                </a:lnTo>
                <a:lnTo>
                  <a:pt x="12532" y="3310"/>
                </a:lnTo>
                <a:lnTo>
                  <a:pt x="12945" y="2653"/>
                </a:lnTo>
                <a:lnTo>
                  <a:pt x="13359" y="1996"/>
                </a:lnTo>
                <a:lnTo>
                  <a:pt x="13554" y="1752"/>
                </a:lnTo>
                <a:lnTo>
                  <a:pt x="13821" y="1436"/>
                </a:lnTo>
                <a:lnTo>
                  <a:pt x="13919" y="1290"/>
                </a:lnTo>
                <a:lnTo>
                  <a:pt x="14040" y="1120"/>
                </a:lnTo>
                <a:lnTo>
                  <a:pt x="14113" y="949"/>
                </a:lnTo>
                <a:lnTo>
                  <a:pt x="14162" y="779"/>
                </a:lnTo>
                <a:lnTo>
                  <a:pt x="14357" y="584"/>
                </a:lnTo>
                <a:lnTo>
                  <a:pt x="14430" y="487"/>
                </a:lnTo>
                <a:lnTo>
                  <a:pt x="14454" y="390"/>
                </a:lnTo>
                <a:lnTo>
                  <a:pt x="14430" y="292"/>
                </a:lnTo>
                <a:lnTo>
                  <a:pt x="14357" y="195"/>
                </a:lnTo>
                <a:lnTo>
                  <a:pt x="14284" y="146"/>
                </a:lnTo>
                <a:lnTo>
                  <a:pt x="14186" y="122"/>
                </a:lnTo>
                <a:lnTo>
                  <a:pt x="14065" y="122"/>
                </a:lnTo>
                <a:lnTo>
                  <a:pt x="13967" y="195"/>
                </a:lnTo>
                <a:lnTo>
                  <a:pt x="13554" y="560"/>
                </a:lnTo>
                <a:lnTo>
                  <a:pt x="13091" y="901"/>
                </a:lnTo>
                <a:lnTo>
                  <a:pt x="12629" y="1217"/>
                </a:lnTo>
                <a:lnTo>
                  <a:pt x="12142" y="1509"/>
                </a:lnTo>
                <a:lnTo>
                  <a:pt x="11680" y="1801"/>
                </a:lnTo>
                <a:lnTo>
                  <a:pt x="11193" y="2117"/>
                </a:lnTo>
                <a:lnTo>
                  <a:pt x="10755" y="2434"/>
                </a:lnTo>
                <a:lnTo>
                  <a:pt x="10317" y="2823"/>
                </a:lnTo>
                <a:lnTo>
                  <a:pt x="10147" y="2993"/>
                </a:lnTo>
                <a:lnTo>
                  <a:pt x="10001" y="3164"/>
                </a:lnTo>
                <a:lnTo>
                  <a:pt x="9855" y="3383"/>
                </a:lnTo>
                <a:lnTo>
                  <a:pt x="9733" y="3577"/>
                </a:lnTo>
                <a:lnTo>
                  <a:pt x="9612" y="3796"/>
                </a:lnTo>
                <a:lnTo>
                  <a:pt x="9514" y="4015"/>
                </a:lnTo>
                <a:lnTo>
                  <a:pt x="9417" y="4234"/>
                </a:lnTo>
                <a:lnTo>
                  <a:pt x="9368" y="4478"/>
                </a:lnTo>
                <a:lnTo>
                  <a:pt x="9320" y="4672"/>
                </a:lnTo>
                <a:lnTo>
                  <a:pt x="9295" y="4867"/>
                </a:lnTo>
                <a:lnTo>
                  <a:pt x="9295" y="5062"/>
                </a:lnTo>
                <a:lnTo>
                  <a:pt x="9295" y="5281"/>
                </a:lnTo>
                <a:lnTo>
                  <a:pt x="9344" y="5475"/>
                </a:lnTo>
                <a:lnTo>
                  <a:pt x="9393" y="5670"/>
                </a:lnTo>
                <a:lnTo>
                  <a:pt x="9441" y="5865"/>
                </a:lnTo>
                <a:lnTo>
                  <a:pt x="9539" y="6035"/>
                </a:lnTo>
                <a:lnTo>
                  <a:pt x="9514" y="6059"/>
                </a:lnTo>
                <a:lnTo>
                  <a:pt x="8760" y="6765"/>
                </a:lnTo>
                <a:lnTo>
                  <a:pt x="7422" y="5402"/>
                </a:lnTo>
                <a:lnTo>
                  <a:pt x="6059" y="4088"/>
                </a:lnTo>
                <a:lnTo>
                  <a:pt x="3358" y="1412"/>
                </a:lnTo>
                <a:lnTo>
                  <a:pt x="2872" y="925"/>
                </a:lnTo>
                <a:lnTo>
                  <a:pt x="2604" y="682"/>
                </a:lnTo>
                <a:lnTo>
                  <a:pt x="2336" y="438"/>
                </a:lnTo>
                <a:lnTo>
                  <a:pt x="2044" y="244"/>
                </a:lnTo>
                <a:lnTo>
                  <a:pt x="1898" y="171"/>
                </a:lnTo>
                <a:lnTo>
                  <a:pt x="1728" y="98"/>
                </a:lnTo>
                <a:lnTo>
                  <a:pt x="1582" y="49"/>
                </a:lnTo>
                <a:lnTo>
                  <a:pt x="141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375;p38">
            <a:extLst>
              <a:ext uri="{FF2B5EF4-FFF2-40B4-BE49-F238E27FC236}">
                <a16:creationId xmlns:a16="http://schemas.microsoft.com/office/drawing/2014/main" id="{59ECE4A1-3C27-4AEC-84DE-C44ED73FC1B9}"/>
              </a:ext>
            </a:extLst>
          </p:cNvPr>
          <p:cNvSpPr/>
          <p:nvPr/>
        </p:nvSpPr>
        <p:spPr>
          <a:xfrm>
            <a:off x="5973155" y="4009611"/>
            <a:ext cx="345745" cy="288454"/>
          </a:xfrm>
          <a:custGeom>
            <a:avLst/>
            <a:gdLst/>
            <a:ahLst/>
            <a:cxnLst/>
            <a:rect l="l" t="t" r="r" b="b"/>
            <a:pathLst>
              <a:path w="20416" h="17033" extrusionOk="0">
                <a:moveTo>
                  <a:pt x="9003" y="852"/>
                </a:moveTo>
                <a:lnTo>
                  <a:pt x="8882" y="925"/>
                </a:lnTo>
                <a:lnTo>
                  <a:pt x="8736" y="998"/>
                </a:lnTo>
                <a:lnTo>
                  <a:pt x="8614" y="1095"/>
                </a:lnTo>
                <a:lnTo>
                  <a:pt x="8492" y="1192"/>
                </a:lnTo>
                <a:lnTo>
                  <a:pt x="8395" y="1314"/>
                </a:lnTo>
                <a:lnTo>
                  <a:pt x="8322" y="1460"/>
                </a:lnTo>
                <a:lnTo>
                  <a:pt x="8249" y="1582"/>
                </a:lnTo>
                <a:lnTo>
                  <a:pt x="8225" y="1752"/>
                </a:lnTo>
                <a:lnTo>
                  <a:pt x="8225" y="1898"/>
                </a:lnTo>
                <a:lnTo>
                  <a:pt x="8249" y="2068"/>
                </a:lnTo>
                <a:lnTo>
                  <a:pt x="8298" y="2214"/>
                </a:lnTo>
                <a:lnTo>
                  <a:pt x="8371" y="2360"/>
                </a:lnTo>
                <a:lnTo>
                  <a:pt x="8468" y="2482"/>
                </a:lnTo>
                <a:lnTo>
                  <a:pt x="8565" y="2604"/>
                </a:lnTo>
                <a:lnTo>
                  <a:pt x="8784" y="2847"/>
                </a:lnTo>
                <a:lnTo>
                  <a:pt x="8857" y="2969"/>
                </a:lnTo>
                <a:lnTo>
                  <a:pt x="8882" y="3115"/>
                </a:lnTo>
                <a:lnTo>
                  <a:pt x="8882" y="3188"/>
                </a:lnTo>
                <a:lnTo>
                  <a:pt x="8882" y="3261"/>
                </a:lnTo>
                <a:lnTo>
                  <a:pt x="8833" y="3334"/>
                </a:lnTo>
                <a:lnTo>
                  <a:pt x="8784" y="3431"/>
                </a:lnTo>
                <a:lnTo>
                  <a:pt x="8784" y="3455"/>
                </a:lnTo>
                <a:lnTo>
                  <a:pt x="8784" y="3504"/>
                </a:lnTo>
                <a:lnTo>
                  <a:pt x="8809" y="3528"/>
                </a:lnTo>
                <a:lnTo>
                  <a:pt x="8857" y="3528"/>
                </a:lnTo>
                <a:lnTo>
                  <a:pt x="8979" y="3504"/>
                </a:lnTo>
                <a:lnTo>
                  <a:pt x="9076" y="3431"/>
                </a:lnTo>
                <a:lnTo>
                  <a:pt x="9174" y="3358"/>
                </a:lnTo>
                <a:lnTo>
                  <a:pt x="9198" y="3261"/>
                </a:lnTo>
                <a:lnTo>
                  <a:pt x="9222" y="3163"/>
                </a:lnTo>
                <a:lnTo>
                  <a:pt x="9222" y="3042"/>
                </a:lnTo>
                <a:lnTo>
                  <a:pt x="9198" y="2920"/>
                </a:lnTo>
                <a:lnTo>
                  <a:pt x="9174" y="2774"/>
                </a:lnTo>
                <a:lnTo>
                  <a:pt x="9076" y="2628"/>
                </a:lnTo>
                <a:lnTo>
                  <a:pt x="8979" y="2506"/>
                </a:lnTo>
                <a:lnTo>
                  <a:pt x="8736" y="2263"/>
                </a:lnTo>
                <a:lnTo>
                  <a:pt x="8663" y="2166"/>
                </a:lnTo>
                <a:lnTo>
                  <a:pt x="8614" y="2068"/>
                </a:lnTo>
                <a:lnTo>
                  <a:pt x="8565" y="1971"/>
                </a:lnTo>
                <a:lnTo>
                  <a:pt x="8565" y="1898"/>
                </a:lnTo>
                <a:lnTo>
                  <a:pt x="8565" y="1801"/>
                </a:lnTo>
                <a:lnTo>
                  <a:pt x="8590" y="1728"/>
                </a:lnTo>
                <a:lnTo>
                  <a:pt x="8638" y="1582"/>
                </a:lnTo>
                <a:lnTo>
                  <a:pt x="8760" y="1436"/>
                </a:lnTo>
                <a:lnTo>
                  <a:pt x="8882" y="1290"/>
                </a:lnTo>
                <a:lnTo>
                  <a:pt x="9003" y="1144"/>
                </a:lnTo>
                <a:lnTo>
                  <a:pt x="9125" y="998"/>
                </a:lnTo>
                <a:lnTo>
                  <a:pt x="9125" y="949"/>
                </a:lnTo>
                <a:lnTo>
                  <a:pt x="9101" y="900"/>
                </a:lnTo>
                <a:lnTo>
                  <a:pt x="9076" y="852"/>
                </a:lnTo>
                <a:close/>
                <a:moveTo>
                  <a:pt x="11461" y="925"/>
                </a:moveTo>
                <a:lnTo>
                  <a:pt x="11461" y="949"/>
                </a:lnTo>
                <a:lnTo>
                  <a:pt x="11461" y="1046"/>
                </a:lnTo>
                <a:lnTo>
                  <a:pt x="11437" y="1144"/>
                </a:lnTo>
                <a:lnTo>
                  <a:pt x="11364" y="1338"/>
                </a:lnTo>
                <a:lnTo>
                  <a:pt x="11266" y="1484"/>
                </a:lnTo>
                <a:lnTo>
                  <a:pt x="11145" y="1630"/>
                </a:lnTo>
                <a:lnTo>
                  <a:pt x="10999" y="1776"/>
                </a:lnTo>
                <a:lnTo>
                  <a:pt x="10901" y="1947"/>
                </a:lnTo>
                <a:lnTo>
                  <a:pt x="10828" y="2117"/>
                </a:lnTo>
                <a:lnTo>
                  <a:pt x="10804" y="2214"/>
                </a:lnTo>
                <a:lnTo>
                  <a:pt x="10804" y="2336"/>
                </a:lnTo>
                <a:lnTo>
                  <a:pt x="10828" y="2482"/>
                </a:lnTo>
                <a:lnTo>
                  <a:pt x="10877" y="2604"/>
                </a:lnTo>
                <a:lnTo>
                  <a:pt x="10950" y="2750"/>
                </a:lnTo>
                <a:lnTo>
                  <a:pt x="11047" y="2871"/>
                </a:lnTo>
                <a:lnTo>
                  <a:pt x="11242" y="3115"/>
                </a:lnTo>
                <a:lnTo>
                  <a:pt x="11339" y="3236"/>
                </a:lnTo>
                <a:lnTo>
                  <a:pt x="11412" y="3358"/>
                </a:lnTo>
                <a:lnTo>
                  <a:pt x="11461" y="3480"/>
                </a:lnTo>
                <a:lnTo>
                  <a:pt x="11485" y="3626"/>
                </a:lnTo>
                <a:lnTo>
                  <a:pt x="11510" y="3772"/>
                </a:lnTo>
                <a:lnTo>
                  <a:pt x="11485" y="3966"/>
                </a:lnTo>
                <a:lnTo>
                  <a:pt x="11485" y="3991"/>
                </a:lnTo>
                <a:lnTo>
                  <a:pt x="11510" y="4039"/>
                </a:lnTo>
                <a:lnTo>
                  <a:pt x="11558" y="4039"/>
                </a:lnTo>
                <a:lnTo>
                  <a:pt x="11680" y="4015"/>
                </a:lnTo>
                <a:lnTo>
                  <a:pt x="11777" y="3942"/>
                </a:lnTo>
                <a:lnTo>
                  <a:pt x="11826" y="3869"/>
                </a:lnTo>
                <a:lnTo>
                  <a:pt x="11875" y="3796"/>
                </a:lnTo>
                <a:lnTo>
                  <a:pt x="11899" y="3723"/>
                </a:lnTo>
                <a:lnTo>
                  <a:pt x="11899" y="3626"/>
                </a:lnTo>
                <a:lnTo>
                  <a:pt x="11850" y="3407"/>
                </a:lnTo>
                <a:lnTo>
                  <a:pt x="11753" y="3212"/>
                </a:lnTo>
                <a:lnTo>
                  <a:pt x="11631" y="3017"/>
                </a:lnTo>
                <a:lnTo>
                  <a:pt x="11510" y="2847"/>
                </a:lnTo>
                <a:lnTo>
                  <a:pt x="11412" y="2701"/>
                </a:lnTo>
                <a:lnTo>
                  <a:pt x="11315" y="2579"/>
                </a:lnTo>
                <a:lnTo>
                  <a:pt x="11266" y="2433"/>
                </a:lnTo>
                <a:lnTo>
                  <a:pt x="11242" y="2312"/>
                </a:lnTo>
                <a:lnTo>
                  <a:pt x="11242" y="2190"/>
                </a:lnTo>
                <a:lnTo>
                  <a:pt x="11291" y="2068"/>
                </a:lnTo>
                <a:lnTo>
                  <a:pt x="11364" y="1947"/>
                </a:lnTo>
                <a:lnTo>
                  <a:pt x="11437" y="1825"/>
                </a:lnTo>
                <a:lnTo>
                  <a:pt x="11534" y="1728"/>
                </a:lnTo>
                <a:lnTo>
                  <a:pt x="11631" y="1630"/>
                </a:lnTo>
                <a:lnTo>
                  <a:pt x="11704" y="1533"/>
                </a:lnTo>
                <a:lnTo>
                  <a:pt x="11753" y="1411"/>
                </a:lnTo>
                <a:lnTo>
                  <a:pt x="11777" y="1290"/>
                </a:lnTo>
                <a:lnTo>
                  <a:pt x="11777" y="1144"/>
                </a:lnTo>
                <a:lnTo>
                  <a:pt x="11704" y="1022"/>
                </a:lnTo>
                <a:lnTo>
                  <a:pt x="11680" y="973"/>
                </a:lnTo>
                <a:lnTo>
                  <a:pt x="11631" y="949"/>
                </a:lnTo>
                <a:lnTo>
                  <a:pt x="11558" y="925"/>
                </a:lnTo>
                <a:close/>
                <a:moveTo>
                  <a:pt x="10050" y="0"/>
                </a:moveTo>
                <a:lnTo>
                  <a:pt x="10025" y="49"/>
                </a:lnTo>
                <a:lnTo>
                  <a:pt x="10025" y="73"/>
                </a:lnTo>
                <a:lnTo>
                  <a:pt x="10050" y="122"/>
                </a:lnTo>
                <a:lnTo>
                  <a:pt x="10123" y="219"/>
                </a:lnTo>
                <a:lnTo>
                  <a:pt x="10147" y="316"/>
                </a:lnTo>
                <a:lnTo>
                  <a:pt x="10171" y="414"/>
                </a:lnTo>
                <a:lnTo>
                  <a:pt x="10171" y="487"/>
                </a:lnTo>
                <a:lnTo>
                  <a:pt x="10147" y="560"/>
                </a:lnTo>
                <a:lnTo>
                  <a:pt x="10098" y="657"/>
                </a:lnTo>
                <a:lnTo>
                  <a:pt x="9977" y="803"/>
                </a:lnTo>
                <a:lnTo>
                  <a:pt x="9685" y="1095"/>
                </a:lnTo>
                <a:lnTo>
                  <a:pt x="9539" y="1265"/>
                </a:lnTo>
                <a:lnTo>
                  <a:pt x="9466" y="1411"/>
                </a:lnTo>
                <a:lnTo>
                  <a:pt x="9417" y="1557"/>
                </a:lnTo>
                <a:lnTo>
                  <a:pt x="9393" y="1703"/>
                </a:lnTo>
                <a:lnTo>
                  <a:pt x="9417" y="1849"/>
                </a:lnTo>
                <a:lnTo>
                  <a:pt x="9441" y="1995"/>
                </a:lnTo>
                <a:lnTo>
                  <a:pt x="9490" y="2117"/>
                </a:lnTo>
                <a:lnTo>
                  <a:pt x="9539" y="2263"/>
                </a:lnTo>
                <a:lnTo>
                  <a:pt x="9709" y="2506"/>
                </a:lnTo>
                <a:lnTo>
                  <a:pt x="9977" y="2847"/>
                </a:lnTo>
                <a:lnTo>
                  <a:pt x="10098" y="3042"/>
                </a:lnTo>
                <a:lnTo>
                  <a:pt x="10123" y="3139"/>
                </a:lnTo>
                <a:lnTo>
                  <a:pt x="10147" y="3261"/>
                </a:lnTo>
                <a:lnTo>
                  <a:pt x="10147" y="3358"/>
                </a:lnTo>
                <a:lnTo>
                  <a:pt x="10098" y="3431"/>
                </a:lnTo>
                <a:lnTo>
                  <a:pt x="10050" y="3528"/>
                </a:lnTo>
                <a:lnTo>
                  <a:pt x="9977" y="3601"/>
                </a:lnTo>
                <a:lnTo>
                  <a:pt x="9806" y="3747"/>
                </a:lnTo>
                <a:lnTo>
                  <a:pt x="9636" y="3869"/>
                </a:lnTo>
                <a:lnTo>
                  <a:pt x="9563" y="3966"/>
                </a:lnTo>
                <a:lnTo>
                  <a:pt x="9490" y="4064"/>
                </a:lnTo>
                <a:lnTo>
                  <a:pt x="9417" y="4161"/>
                </a:lnTo>
                <a:lnTo>
                  <a:pt x="9368" y="4283"/>
                </a:lnTo>
                <a:lnTo>
                  <a:pt x="9344" y="4404"/>
                </a:lnTo>
                <a:lnTo>
                  <a:pt x="9344" y="4526"/>
                </a:lnTo>
                <a:lnTo>
                  <a:pt x="9344" y="4648"/>
                </a:lnTo>
                <a:lnTo>
                  <a:pt x="9393" y="4745"/>
                </a:lnTo>
                <a:lnTo>
                  <a:pt x="9417" y="4818"/>
                </a:lnTo>
                <a:lnTo>
                  <a:pt x="9490" y="4867"/>
                </a:lnTo>
                <a:lnTo>
                  <a:pt x="9563" y="4891"/>
                </a:lnTo>
                <a:lnTo>
                  <a:pt x="9685" y="4891"/>
                </a:lnTo>
                <a:lnTo>
                  <a:pt x="9733" y="4842"/>
                </a:lnTo>
                <a:lnTo>
                  <a:pt x="9782" y="4745"/>
                </a:lnTo>
                <a:lnTo>
                  <a:pt x="9806" y="4648"/>
                </a:lnTo>
                <a:lnTo>
                  <a:pt x="9806" y="4575"/>
                </a:lnTo>
                <a:lnTo>
                  <a:pt x="9806" y="4477"/>
                </a:lnTo>
                <a:lnTo>
                  <a:pt x="9855" y="4356"/>
                </a:lnTo>
                <a:lnTo>
                  <a:pt x="9928" y="4234"/>
                </a:lnTo>
                <a:lnTo>
                  <a:pt x="10025" y="4137"/>
                </a:lnTo>
                <a:lnTo>
                  <a:pt x="10269" y="3942"/>
                </a:lnTo>
                <a:lnTo>
                  <a:pt x="10390" y="3796"/>
                </a:lnTo>
                <a:lnTo>
                  <a:pt x="10512" y="3650"/>
                </a:lnTo>
                <a:lnTo>
                  <a:pt x="10561" y="3480"/>
                </a:lnTo>
                <a:lnTo>
                  <a:pt x="10585" y="3309"/>
                </a:lnTo>
                <a:lnTo>
                  <a:pt x="10585" y="3139"/>
                </a:lnTo>
                <a:lnTo>
                  <a:pt x="10561" y="2969"/>
                </a:lnTo>
                <a:lnTo>
                  <a:pt x="10488" y="2798"/>
                </a:lnTo>
                <a:lnTo>
                  <a:pt x="10390" y="2604"/>
                </a:lnTo>
                <a:lnTo>
                  <a:pt x="10244" y="2433"/>
                </a:lnTo>
                <a:lnTo>
                  <a:pt x="10098" y="2239"/>
                </a:lnTo>
                <a:lnTo>
                  <a:pt x="9952" y="2044"/>
                </a:lnTo>
                <a:lnTo>
                  <a:pt x="9831" y="1825"/>
                </a:lnTo>
                <a:lnTo>
                  <a:pt x="9831" y="1752"/>
                </a:lnTo>
                <a:lnTo>
                  <a:pt x="9806" y="1679"/>
                </a:lnTo>
                <a:lnTo>
                  <a:pt x="9855" y="1557"/>
                </a:lnTo>
                <a:lnTo>
                  <a:pt x="9928" y="1411"/>
                </a:lnTo>
                <a:lnTo>
                  <a:pt x="10025" y="1290"/>
                </a:lnTo>
                <a:lnTo>
                  <a:pt x="10269" y="1022"/>
                </a:lnTo>
                <a:lnTo>
                  <a:pt x="10366" y="900"/>
                </a:lnTo>
                <a:lnTo>
                  <a:pt x="10439" y="779"/>
                </a:lnTo>
                <a:lnTo>
                  <a:pt x="10488" y="657"/>
                </a:lnTo>
                <a:lnTo>
                  <a:pt x="10512" y="535"/>
                </a:lnTo>
                <a:lnTo>
                  <a:pt x="10512" y="389"/>
                </a:lnTo>
                <a:lnTo>
                  <a:pt x="10488" y="268"/>
                </a:lnTo>
                <a:lnTo>
                  <a:pt x="10439" y="146"/>
                </a:lnTo>
                <a:lnTo>
                  <a:pt x="10366" y="73"/>
                </a:lnTo>
                <a:lnTo>
                  <a:pt x="10244" y="0"/>
                </a:lnTo>
                <a:close/>
                <a:moveTo>
                  <a:pt x="11266" y="6959"/>
                </a:moveTo>
                <a:lnTo>
                  <a:pt x="11558" y="6984"/>
                </a:lnTo>
                <a:lnTo>
                  <a:pt x="11850" y="7032"/>
                </a:lnTo>
                <a:lnTo>
                  <a:pt x="12142" y="7081"/>
                </a:lnTo>
                <a:lnTo>
                  <a:pt x="12434" y="7178"/>
                </a:lnTo>
                <a:lnTo>
                  <a:pt x="12021" y="7300"/>
                </a:lnTo>
                <a:lnTo>
                  <a:pt x="11826" y="7373"/>
                </a:lnTo>
                <a:lnTo>
                  <a:pt x="11656" y="7470"/>
                </a:lnTo>
                <a:lnTo>
                  <a:pt x="11607" y="7519"/>
                </a:lnTo>
                <a:lnTo>
                  <a:pt x="11607" y="7543"/>
                </a:lnTo>
                <a:lnTo>
                  <a:pt x="11607" y="7640"/>
                </a:lnTo>
                <a:lnTo>
                  <a:pt x="11631" y="7665"/>
                </a:lnTo>
                <a:lnTo>
                  <a:pt x="11656" y="7689"/>
                </a:lnTo>
                <a:lnTo>
                  <a:pt x="11704" y="7713"/>
                </a:lnTo>
                <a:lnTo>
                  <a:pt x="11753" y="7713"/>
                </a:lnTo>
                <a:lnTo>
                  <a:pt x="12337" y="7543"/>
                </a:lnTo>
                <a:lnTo>
                  <a:pt x="12629" y="7446"/>
                </a:lnTo>
                <a:lnTo>
                  <a:pt x="12945" y="7397"/>
                </a:lnTo>
                <a:lnTo>
                  <a:pt x="13286" y="7592"/>
                </a:lnTo>
                <a:lnTo>
                  <a:pt x="12945" y="7640"/>
                </a:lnTo>
                <a:lnTo>
                  <a:pt x="12653" y="7713"/>
                </a:lnTo>
                <a:lnTo>
                  <a:pt x="12410" y="7835"/>
                </a:lnTo>
                <a:lnTo>
                  <a:pt x="12167" y="8005"/>
                </a:lnTo>
                <a:lnTo>
                  <a:pt x="12069" y="8103"/>
                </a:lnTo>
                <a:lnTo>
                  <a:pt x="11972" y="8224"/>
                </a:lnTo>
                <a:lnTo>
                  <a:pt x="11972" y="8249"/>
                </a:lnTo>
                <a:lnTo>
                  <a:pt x="11972" y="8273"/>
                </a:lnTo>
                <a:lnTo>
                  <a:pt x="12021" y="8273"/>
                </a:lnTo>
                <a:lnTo>
                  <a:pt x="12532" y="8103"/>
                </a:lnTo>
                <a:lnTo>
                  <a:pt x="12775" y="8030"/>
                </a:lnTo>
                <a:lnTo>
                  <a:pt x="13043" y="7981"/>
                </a:lnTo>
                <a:lnTo>
                  <a:pt x="13213" y="7957"/>
                </a:lnTo>
                <a:lnTo>
                  <a:pt x="13408" y="7957"/>
                </a:lnTo>
                <a:lnTo>
                  <a:pt x="13602" y="7981"/>
                </a:lnTo>
                <a:lnTo>
                  <a:pt x="13797" y="7957"/>
                </a:lnTo>
                <a:lnTo>
                  <a:pt x="14040" y="8224"/>
                </a:lnTo>
                <a:lnTo>
                  <a:pt x="14259" y="8492"/>
                </a:lnTo>
                <a:lnTo>
                  <a:pt x="14259" y="8492"/>
                </a:lnTo>
                <a:lnTo>
                  <a:pt x="14089" y="8468"/>
                </a:lnTo>
                <a:lnTo>
                  <a:pt x="13894" y="8468"/>
                </a:lnTo>
                <a:lnTo>
                  <a:pt x="13529" y="8492"/>
                </a:lnTo>
                <a:lnTo>
                  <a:pt x="13286" y="8541"/>
                </a:lnTo>
                <a:lnTo>
                  <a:pt x="13043" y="8589"/>
                </a:lnTo>
                <a:lnTo>
                  <a:pt x="12799" y="8662"/>
                </a:lnTo>
                <a:lnTo>
                  <a:pt x="12580" y="8784"/>
                </a:lnTo>
                <a:lnTo>
                  <a:pt x="12556" y="8784"/>
                </a:lnTo>
                <a:lnTo>
                  <a:pt x="12556" y="8808"/>
                </a:lnTo>
                <a:lnTo>
                  <a:pt x="12580" y="8833"/>
                </a:lnTo>
                <a:lnTo>
                  <a:pt x="12848" y="8833"/>
                </a:lnTo>
                <a:lnTo>
                  <a:pt x="13067" y="8808"/>
                </a:lnTo>
                <a:lnTo>
                  <a:pt x="13529" y="8760"/>
                </a:lnTo>
                <a:lnTo>
                  <a:pt x="13748" y="8760"/>
                </a:lnTo>
                <a:lnTo>
                  <a:pt x="13992" y="8784"/>
                </a:lnTo>
                <a:lnTo>
                  <a:pt x="14211" y="8784"/>
                </a:lnTo>
                <a:lnTo>
                  <a:pt x="14430" y="8735"/>
                </a:lnTo>
                <a:lnTo>
                  <a:pt x="14551" y="8979"/>
                </a:lnTo>
                <a:lnTo>
                  <a:pt x="14673" y="9222"/>
                </a:lnTo>
                <a:lnTo>
                  <a:pt x="14673" y="9222"/>
                </a:lnTo>
                <a:lnTo>
                  <a:pt x="14576" y="9173"/>
                </a:lnTo>
                <a:lnTo>
                  <a:pt x="14454" y="9149"/>
                </a:lnTo>
                <a:lnTo>
                  <a:pt x="14332" y="9125"/>
                </a:lnTo>
                <a:lnTo>
                  <a:pt x="14186" y="9149"/>
                </a:lnTo>
                <a:lnTo>
                  <a:pt x="13627" y="9222"/>
                </a:lnTo>
                <a:lnTo>
                  <a:pt x="13335" y="9295"/>
                </a:lnTo>
                <a:lnTo>
                  <a:pt x="13213" y="9344"/>
                </a:lnTo>
                <a:lnTo>
                  <a:pt x="13091" y="9417"/>
                </a:lnTo>
                <a:lnTo>
                  <a:pt x="13067" y="9465"/>
                </a:lnTo>
                <a:lnTo>
                  <a:pt x="13116" y="9490"/>
                </a:lnTo>
                <a:lnTo>
                  <a:pt x="13286" y="9538"/>
                </a:lnTo>
                <a:lnTo>
                  <a:pt x="13456" y="9538"/>
                </a:lnTo>
                <a:lnTo>
                  <a:pt x="13821" y="9465"/>
                </a:lnTo>
                <a:lnTo>
                  <a:pt x="14016" y="9441"/>
                </a:lnTo>
                <a:lnTo>
                  <a:pt x="14381" y="9441"/>
                </a:lnTo>
                <a:lnTo>
                  <a:pt x="14551" y="9514"/>
                </a:lnTo>
                <a:lnTo>
                  <a:pt x="14673" y="9514"/>
                </a:lnTo>
                <a:lnTo>
                  <a:pt x="14722" y="9490"/>
                </a:lnTo>
                <a:lnTo>
                  <a:pt x="14746" y="9441"/>
                </a:lnTo>
                <a:lnTo>
                  <a:pt x="14843" y="9782"/>
                </a:lnTo>
                <a:lnTo>
                  <a:pt x="14649" y="9757"/>
                </a:lnTo>
                <a:lnTo>
                  <a:pt x="14454" y="9757"/>
                </a:lnTo>
                <a:lnTo>
                  <a:pt x="14211" y="9782"/>
                </a:lnTo>
                <a:lnTo>
                  <a:pt x="13992" y="9806"/>
                </a:lnTo>
                <a:lnTo>
                  <a:pt x="13773" y="9855"/>
                </a:lnTo>
                <a:lnTo>
                  <a:pt x="13675" y="9903"/>
                </a:lnTo>
                <a:lnTo>
                  <a:pt x="13578" y="9952"/>
                </a:lnTo>
                <a:lnTo>
                  <a:pt x="13554" y="9976"/>
                </a:lnTo>
                <a:lnTo>
                  <a:pt x="13529" y="10025"/>
                </a:lnTo>
                <a:lnTo>
                  <a:pt x="13554" y="10049"/>
                </a:lnTo>
                <a:lnTo>
                  <a:pt x="13578" y="10074"/>
                </a:lnTo>
                <a:lnTo>
                  <a:pt x="13773" y="10098"/>
                </a:lnTo>
                <a:lnTo>
                  <a:pt x="14892" y="10098"/>
                </a:lnTo>
                <a:lnTo>
                  <a:pt x="14916" y="10463"/>
                </a:lnTo>
                <a:lnTo>
                  <a:pt x="14795" y="10414"/>
                </a:lnTo>
                <a:lnTo>
                  <a:pt x="14405" y="10414"/>
                </a:lnTo>
                <a:lnTo>
                  <a:pt x="14065" y="10439"/>
                </a:lnTo>
                <a:lnTo>
                  <a:pt x="13894" y="10487"/>
                </a:lnTo>
                <a:lnTo>
                  <a:pt x="13724" y="10536"/>
                </a:lnTo>
                <a:lnTo>
                  <a:pt x="13700" y="10560"/>
                </a:lnTo>
                <a:lnTo>
                  <a:pt x="13700" y="10585"/>
                </a:lnTo>
                <a:lnTo>
                  <a:pt x="13700" y="10633"/>
                </a:lnTo>
                <a:lnTo>
                  <a:pt x="13724" y="10658"/>
                </a:lnTo>
                <a:lnTo>
                  <a:pt x="13894" y="10706"/>
                </a:lnTo>
                <a:lnTo>
                  <a:pt x="14065" y="10731"/>
                </a:lnTo>
                <a:lnTo>
                  <a:pt x="14405" y="10755"/>
                </a:lnTo>
                <a:lnTo>
                  <a:pt x="14649" y="10755"/>
                </a:lnTo>
                <a:lnTo>
                  <a:pt x="14795" y="10731"/>
                </a:lnTo>
                <a:lnTo>
                  <a:pt x="14916" y="10682"/>
                </a:lnTo>
                <a:lnTo>
                  <a:pt x="14892" y="10779"/>
                </a:lnTo>
                <a:lnTo>
                  <a:pt x="14916" y="10877"/>
                </a:lnTo>
                <a:lnTo>
                  <a:pt x="14965" y="10950"/>
                </a:lnTo>
                <a:lnTo>
                  <a:pt x="15038" y="10998"/>
                </a:lnTo>
                <a:lnTo>
                  <a:pt x="15135" y="11023"/>
                </a:lnTo>
                <a:lnTo>
                  <a:pt x="15233" y="11023"/>
                </a:lnTo>
                <a:lnTo>
                  <a:pt x="15306" y="10998"/>
                </a:lnTo>
                <a:lnTo>
                  <a:pt x="15379" y="10950"/>
                </a:lnTo>
                <a:lnTo>
                  <a:pt x="15403" y="10852"/>
                </a:lnTo>
                <a:lnTo>
                  <a:pt x="15451" y="10439"/>
                </a:lnTo>
                <a:lnTo>
                  <a:pt x="15670" y="10463"/>
                </a:lnTo>
                <a:lnTo>
                  <a:pt x="15914" y="10463"/>
                </a:lnTo>
                <a:lnTo>
                  <a:pt x="16060" y="10487"/>
                </a:lnTo>
                <a:lnTo>
                  <a:pt x="15865" y="10609"/>
                </a:lnTo>
                <a:lnTo>
                  <a:pt x="15695" y="10755"/>
                </a:lnTo>
                <a:lnTo>
                  <a:pt x="15670" y="10804"/>
                </a:lnTo>
                <a:lnTo>
                  <a:pt x="15646" y="10877"/>
                </a:lnTo>
                <a:lnTo>
                  <a:pt x="15646" y="10925"/>
                </a:lnTo>
                <a:lnTo>
                  <a:pt x="15695" y="10974"/>
                </a:lnTo>
                <a:lnTo>
                  <a:pt x="15719" y="11023"/>
                </a:lnTo>
                <a:lnTo>
                  <a:pt x="15768" y="11047"/>
                </a:lnTo>
                <a:lnTo>
                  <a:pt x="15841" y="11047"/>
                </a:lnTo>
                <a:lnTo>
                  <a:pt x="15914" y="11023"/>
                </a:lnTo>
                <a:lnTo>
                  <a:pt x="16133" y="10901"/>
                </a:lnTo>
                <a:lnTo>
                  <a:pt x="16352" y="10779"/>
                </a:lnTo>
                <a:lnTo>
                  <a:pt x="16571" y="10731"/>
                </a:lnTo>
                <a:lnTo>
                  <a:pt x="16814" y="10682"/>
                </a:lnTo>
                <a:lnTo>
                  <a:pt x="17033" y="10779"/>
                </a:lnTo>
                <a:lnTo>
                  <a:pt x="17179" y="10852"/>
                </a:lnTo>
                <a:lnTo>
                  <a:pt x="16814" y="10974"/>
                </a:lnTo>
                <a:lnTo>
                  <a:pt x="16498" y="11096"/>
                </a:lnTo>
                <a:lnTo>
                  <a:pt x="16230" y="11217"/>
                </a:lnTo>
                <a:lnTo>
                  <a:pt x="16060" y="11315"/>
                </a:lnTo>
                <a:lnTo>
                  <a:pt x="16060" y="11339"/>
                </a:lnTo>
                <a:lnTo>
                  <a:pt x="16060" y="11363"/>
                </a:lnTo>
                <a:lnTo>
                  <a:pt x="16084" y="11388"/>
                </a:lnTo>
                <a:lnTo>
                  <a:pt x="16108" y="11388"/>
                </a:lnTo>
                <a:lnTo>
                  <a:pt x="16522" y="11266"/>
                </a:lnTo>
                <a:lnTo>
                  <a:pt x="16936" y="11144"/>
                </a:lnTo>
                <a:lnTo>
                  <a:pt x="17155" y="11096"/>
                </a:lnTo>
                <a:lnTo>
                  <a:pt x="17374" y="11071"/>
                </a:lnTo>
                <a:lnTo>
                  <a:pt x="17447" y="11071"/>
                </a:lnTo>
                <a:lnTo>
                  <a:pt x="17666" y="11290"/>
                </a:lnTo>
                <a:lnTo>
                  <a:pt x="17398" y="11315"/>
                </a:lnTo>
                <a:lnTo>
                  <a:pt x="17179" y="11339"/>
                </a:lnTo>
                <a:lnTo>
                  <a:pt x="16984" y="11412"/>
                </a:lnTo>
                <a:lnTo>
                  <a:pt x="16790" y="11509"/>
                </a:lnTo>
                <a:lnTo>
                  <a:pt x="16619" y="11631"/>
                </a:lnTo>
                <a:lnTo>
                  <a:pt x="16595" y="11655"/>
                </a:lnTo>
                <a:lnTo>
                  <a:pt x="16595" y="11680"/>
                </a:lnTo>
                <a:lnTo>
                  <a:pt x="16619" y="11704"/>
                </a:lnTo>
                <a:lnTo>
                  <a:pt x="16668" y="11704"/>
                </a:lnTo>
                <a:lnTo>
                  <a:pt x="17082" y="11655"/>
                </a:lnTo>
                <a:lnTo>
                  <a:pt x="17276" y="11631"/>
                </a:lnTo>
                <a:lnTo>
                  <a:pt x="17714" y="11631"/>
                </a:lnTo>
                <a:lnTo>
                  <a:pt x="17909" y="11655"/>
                </a:lnTo>
                <a:lnTo>
                  <a:pt x="18031" y="11874"/>
                </a:lnTo>
                <a:lnTo>
                  <a:pt x="18104" y="12069"/>
                </a:lnTo>
                <a:lnTo>
                  <a:pt x="17179" y="12045"/>
                </a:lnTo>
                <a:lnTo>
                  <a:pt x="16157" y="12045"/>
                </a:lnTo>
                <a:lnTo>
                  <a:pt x="13992" y="12069"/>
                </a:lnTo>
                <a:lnTo>
                  <a:pt x="11899" y="12118"/>
                </a:lnTo>
                <a:lnTo>
                  <a:pt x="10171" y="12142"/>
                </a:lnTo>
                <a:lnTo>
                  <a:pt x="5548" y="12142"/>
                </a:lnTo>
                <a:lnTo>
                  <a:pt x="5719" y="11826"/>
                </a:lnTo>
                <a:lnTo>
                  <a:pt x="5889" y="11534"/>
                </a:lnTo>
                <a:lnTo>
                  <a:pt x="5986" y="11388"/>
                </a:lnTo>
                <a:lnTo>
                  <a:pt x="6084" y="11266"/>
                </a:lnTo>
                <a:lnTo>
                  <a:pt x="6205" y="11144"/>
                </a:lnTo>
                <a:lnTo>
                  <a:pt x="6351" y="11023"/>
                </a:lnTo>
                <a:lnTo>
                  <a:pt x="6546" y="10901"/>
                </a:lnTo>
                <a:lnTo>
                  <a:pt x="6765" y="10804"/>
                </a:lnTo>
                <a:lnTo>
                  <a:pt x="6984" y="10731"/>
                </a:lnTo>
                <a:lnTo>
                  <a:pt x="7203" y="10682"/>
                </a:lnTo>
                <a:lnTo>
                  <a:pt x="7665" y="10585"/>
                </a:lnTo>
                <a:lnTo>
                  <a:pt x="8103" y="10512"/>
                </a:lnTo>
                <a:lnTo>
                  <a:pt x="8200" y="10487"/>
                </a:lnTo>
                <a:lnTo>
                  <a:pt x="8273" y="10463"/>
                </a:lnTo>
                <a:lnTo>
                  <a:pt x="8322" y="10390"/>
                </a:lnTo>
                <a:lnTo>
                  <a:pt x="8346" y="10293"/>
                </a:lnTo>
                <a:lnTo>
                  <a:pt x="8371" y="10098"/>
                </a:lnTo>
                <a:lnTo>
                  <a:pt x="8419" y="9928"/>
                </a:lnTo>
                <a:lnTo>
                  <a:pt x="8468" y="9757"/>
                </a:lnTo>
                <a:lnTo>
                  <a:pt x="8541" y="9587"/>
                </a:lnTo>
                <a:lnTo>
                  <a:pt x="8638" y="9417"/>
                </a:lnTo>
                <a:lnTo>
                  <a:pt x="8736" y="9271"/>
                </a:lnTo>
                <a:lnTo>
                  <a:pt x="8979" y="8979"/>
                </a:lnTo>
                <a:lnTo>
                  <a:pt x="9101" y="8906"/>
                </a:lnTo>
                <a:lnTo>
                  <a:pt x="9198" y="8808"/>
                </a:lnTo>
                <a:lnTo>
                  <a:pt x="9441" y="8687"/>
                </a:lnTo>
                <a:lnTo>
                  <a:pt x="9685" y="8541"/>
                </a:lnTo>
                <a:lnTo>
                  <a:pt x="9782" y="8443"/>
                </a:lnTo>
                <a:lnTo>
                  <a:pt x="9879" y="8346"/>
                </a:lnTo>
                <a:lnTo>
                  <a:pt x="9879" y="8297"/>
                </a:lnTo>
                <a:lnTo>
                  <a:pt x="9879" y="8273"/>
                </a:lnTo>
                <a:lnTo>
                  <a:pt x="9855" y="8224"/>
                </a:lnTo>
                <a:lnTo>
                  <a:pt x="9831" y="8200"/>
                </a:lnTo>
                <a:lnTo>
                  <a:pt x="9758" y="8176"/>
                </a:lnTo>
                <a:lnTo>
                  <a:pt x="9660" y="8151"/>
                </a:lnTo>
                <a:lnTo>
                  <a:pt x="9490" y="8151"/>
                </a:lnTo>
                <a:lnTo>
                  <a:pt x="9320" y="8200"/>
                </a:lnTo>
                <a:lnTo>
                  <a:pt x="9149" y="8297"/>
                </a:lnTo>
                <a:lnTo>
                  <a:pt x="8979" y="8395"/>
                </a:lnTo>
                <a:lnTo>
                  <a:pt x="8833" y="8516"/>
                </a:lnTo>
                <a:lnTo>
                  <a:pt x="8565" y="8760"/>
                </a:lnTo>
                <a:lnTo>
                  <a:pt x="8444" y="8906"/>
                </a:lnTo>
                <a:lnTo>
                  <a:pt x="8322" y="9052"/>
                </a:lnTo>
                <a:lnTo>
                  <a:pt x="8225" y="9198"/>
                </a:lnTo>
                <a:lnTo>
                  <a:pt x="8127" y="9368"/>
                </a:lnTo>
                <a:lnTo>
                  <a:pt x="7981" y="9709"/>
                </a:lnTo>
                <a:lnTo>
                  <a:pt x="7908" y="10074"/>
                </a:lnTo>
                <a:lnTo>
                  <a:pt x="7398" y="10171"/>
                </a:lnTo>
                <a:lnTo>
                  <a:pt x="7130" y="10220"/>
                </a:lnTo>
                <a:lnTo>
                  <a:pt x="6887" y="10293"/>
                </a:lnTo>
                <a:lnTo>
                  <a:pt x="6643" y="10366"/>
                </a:lnTo>
                <a:lnTo>
                  <a:pt x="6400" y="10463"/>
                </a:lnTo>
                <a:lnTo>
                  <a:pt x="6181" y="10585"/>
                </a:lnTo>
                <a:lnTo>
                  <a:pt x="5962" y="10731"/>
                </a:lnTo>
                <a:lnTo>
                  <a:pt x="5816" y="10877"/>
                </a:lnTo>
                <a:lnTo>
                  <a:pt x="5670" y="11023"/>
                </a:lnTo>
                <a:lnTo>
                  <a:pt x="5524" y="11193"/>
                </a:lnTo>
                <a:lnTo>
                  <a:pt x="5427" y="11363"/>
                </a:lnTo>
                <a:lnTo>
                  <a:pt x="5329" y="11558"/>
                </a:lnTo>
                <a:lnTo>
                  <a:pt x="5281" y="11753"/>
                </a:lnTo>
                <a:lnTo>
                  <a:pt x="5256" y="11947"/>
                </a:lnTo>
                <a:lnTo>
                  <a:pt x="5305" y="12142"/>
                </a:lnTo>
                <a:lnTo>
                  <a:pt x="2142" y="12142"/>
                </a:lnTo>
                <a:lnTo>
                  <a:pt x="2239" y="11850"/>
                </a:lnTo>
                <a:lnTo>
                  <a:pt x="2336" y="11558"/>
                </a:lnTo>
                <a:lnTo>
                  <a:pt x="2409" y="11266"/>
                </a:lnTo>
                <a:lnTo>
                  <a:pt x="2531" y="10974"/>
                </a:lnTo>
                <a:lnTo>
                  <a:pt x="2726" y="10633"/>
                </a:lnTo>
                <a:lnTo>
                  <a:pt x="2945" y="10341"/>
                </a:lnTo>
                <a:lnTo>
                  <a:pt x="3188" y="10049"/>
                </a:lnTo>
                <a:lnTo>
                  <a:pt x="3456" y="9782"/>
                </a:lnTo>
                <a:lnTo>
                  <a:pt x="3723" y="9563"/>
                </a:lnTo>
                <a:lnTo>
                  <a:pt x="4040" y="9368"/>
                </a:lnTo>
                <a:lnTo>
                  <a:pt x="4429" y="9173"/>
                </a:lnTo>
                <a:lnTo>
                  <a:pt x="4818" y="9003"/>
                </a:lnTo>
                <a:lnTo>
                  <a:pt x="5013" y="8954"/>
                </a:lnTo>
                <a:lnTo>
                  <a:pt x="5208" y="8906"/>
                </a:lnTo>
                <a:lnTo>
                  <a:pt x="5427" y="8881"/>
                </a:lnTo>
                <a:lnTo>
                  <a:pt x="5597" y="8881"/>
                </a:lnTo>
                <a:lnTo>
                  <a:pt x="5792" y="8906"/>
                </a:lnTo>
                <a:lnTo>
                  <a:pt x="5962" y="8954"/>
                </a:lnTo>
                <a:lnTo>
                  <a:pt x="6132" y="9027"/>
                </a:lnTo>
                <a:lnTo>
                  <a:pt x="6278" y="9125"/>
                </a:lnTo>
                <a:lnTo>
                  <a:pt x="6230" y="9368"/>
                </a:lnTo>
                <a:lnTo>
                  <a:pt x="6230" y="9611"/>
                </a:lnTo>
                <a:lnTo>
                  <a:pt x="6254" y="9660"/>
                </a:lnTo>
                <a:lnTo>
                  <a:pt x="6303" y="9709"/>
                </a:lnTo>
                <a:lnTo>
                  <a:pt x="6351" y="9709"/>
                </a:lnTo>
                <a:lnTo>
                  <a:pt x="6400" y="9660"/>
                </a:lnTo>
                <a:lnTo>
                  <a:pt x="6546" y="9368"/>
                </a:lnTo>
                <a:lnTo>
                  <a:pt x="6716" y="9076"/>
                </a:lnTo>
                <a:lnTo>
                  <a:pt x="6887" y="8833"/>
                </a:lnTo>
                <a:lnTo>
                  <a:pt x="7106" y="8589"/>
                </a:lnTo>
                <a:lnTo>
                  <a:pt x="7300" y="8370"/>
                </a:lnTo>
                <a:lnTo>
                  <a:pt x="7543" y="8151"/>
                </a:lnTo>
                <a:lnTo>
                  <a:pt x="7811" y="7957"/>
                </a:lnTo>
                <a:lnTo>
                  <a:pt x="8079" y="7786"/>
                </a:lnTo>
                <a:lnTo>
                  <a:pt x="8444" y="7567"/>
                </a:lnTo>
                <a:lnTo>
                  <a:pt x="8833" y="7397"/>
                </a:lnTo>
                <a:lnTo>
                  <a:pt x="9222" y="7251"/>
                </a:lnTo>
                <a:lnTo>
                  <a:pt x="9612" y="7130"/>
                </a:lnTo>
                <a:lnTo>
                  <a:pt x="10025" y="7057"/>
                </a:lnTo>
                <a:lnTo>
                  <a:pt x="10439" y="6984"/>
                </a:lnTo>
                <a:lnTo>
                  <a:pt x="10853" y="6959"/>
                </a:lnTo>
                <a:close/>
                <a:moveTo>
                  <a:pt x="19758" y="12556"/>
                </a:moveTo>
                <a:lnTo>
                  <a:pt x="19929" y="12604"/>
                </a:lnTo>
                <a:lnTo>
                  <a:pt x="19977" y="12945"/>
                </a:lnTo>
                <a:lnTo>
                  <a:pt x="19904" y="13042"/>
                </a:lnTo>
                <a:lnTo>
                  <a:pt x="19807" y="13140"/>
                </a:lnTo>
                <a:lnTo>
                  <a:pt x="19685" y="13213"/>
                </a:lnTo>
                <a:lnTo>
                  <a:pt x="19564" y="13261"/>
                </a:lnTo>
                <a:lnTo>
                  <a:pt x="19418" y="13286"/>
                </a:lnTo>
                <a:lnTo>
                  <a:pt x="19247" y="13310"/>
                </a:lnTo>
                <a:lnTo>
                  <a:pt x="18931" y="13310"/>
                </a:lnTo>
                <a:lnTo>
                  <a:pt x="18298" y="13286"/>
                </a:lnTo>
                <a:lnTo>
                  <a:pt x="17033" y="13261"/>
                </a:lnTo>
                <a:lnTo>
                  <a:pt x="15792" y="13213"/>
                </a:lnTo>
                <a:lnTo>
                  <a:pt x="14381" y="13164"/>
                </a:lnTo>
                <a:lnTo>
                  <a:pt x="12970" y="13140"/>
                </a:lnTo>
                <a:lnTo>
                  <a:pt x="12970" y="13115"/>
                </a:lnTo>
                <a:lnTo>
                  <a:pt x="12970" y="13067"/>
                </a:lnTo>
                <a:lnTo>
                  <a:pt x="12921" y="13018"/>
                </a:lnTo>
                <a:lnTo>
                  <a:pt x="12872" y="13018"/>
                </a:lnTo>
                <a:lnTo>
                  <a:pt x="12824" y="13067"/>
                </a:lnTo>
                <a:lnTo>
                  <a:pt x="12775" y="13140"/>
                </a:lnTo>
                <a:lnTo>
                  <a:pt x="10585" y="13115"/>
                </a:lnTo>
                <a:lnTo>
                  <a:pt x="7981" y="13115"/>
                </a:lnTo>
                <a:lnTo>
                  <a:pt x="5378" y="13140"/>
                </a:lnTo>
                <a:lnTo>
                  <a:pt x="2847" y="13164"/>
                </a:lnTo>
                <a:lnTo>
                  <a:pt x="1509" y="13188"/>
                </a:lnTo>
                <a:lnTo>
                  <a:pt x="1022" y="13213"/>
                </a:lnTo>
                <a:lnTo>
                  <a:pt x="803" y="13188"/>
                </a:lnTo>
                <a:lnTo>
                  <a:pt x="584" y="13091"/>
                </a:lnTo>
                <a:lnTo>
                  <a:pt x="463" y="12994"/>
                </a:lnTo>
                <a:lnTo>
                  <a:pt x="414" y="12945"/>
                </a:lnTo>
                <a:lnTo>
                  <a:pt x="414" y="12896"/>
                </a:lnTo>
                <a:lnTo>
                  <a:pt x="414" y="12848"/>
                </a:lnTo>
                <a:lnTo>
                  <a:pt x="414" y="12775"/>
                </a:lnTo>
                <a:lnTo>
                  <a:pt x="536" y="12653"/>
                </a:lnTo>
                <a:lnTo>
                  <a:pt x="609" y="12653"/>
                </a:lnTo>
                <a:lnTo>
                  <a:pt x="657" y="12629"/>
                </a:lnTo>
                <a:lnTo>
                  <a:pt x="730" y="12604"/>
                </a:lnTo>
                <a:lnTo>
                  <a:pt x="779" y="12580"/>
                </a:lnTo>
                <a:lnTo>
                  <a:pt x="949" y="12580"/>
                </a:lnTo>
                <a:lnTo>
                  <a:pt x="1241" y="12604"/>
                </a:lnTo>
                <a:lnTo>
                  <a:pt x="7641" y="12604"/>
                </a:lnTo>
                <a:lnTo>
                  <a:pt x="9977" y="12629"/>
                </a:lnTo>
                <a:lnTo>
                  <a:pt x="12848" y="12653"/>
                </a:lnTo>
                <a:lnTo>
                  <a:pt x="16060" y="12653"/>
                </a:lnTo>
                <a:lnTo>
                  <a:pt x="18663" y="12629"/>
                </a:lnTo>
                <a:lnTo>
                  <a:pt x="19466" y="12604"/>
                </a:lnTo>
                <a:lnTo>
                  <a:pt x="19685" y="12580"/>
                </a:lnTo>
                <a:lnTo>
                  <a:pt x="19758" y="12556"/>
                </a:lnTo>
                <a:close/>
                <a:moveTo>
                  <a:pt x="2580" y="13578"/>
                </a:moveTo>
                <a:lnTo>
                  <a:pt x="2458" y="13675"/>
                </a:lnTo>
                <a:lnTo>
                  <a:pt x="2361" y="13797"/>
                </a:lnTo>
                <a:lnTo>
                  <a:pt x="2288" y="13918"/>
                </a:lnTo>
                <a:lnTo>
                  <a:pt x="2215" y="14040"/>
                </a:lnTo>
                <a:lnTo>
                  <a:pt x="2117" y="14259"/>
                </a:lnTo>
                <a:lnTo>
                  <a:pt x="2093" y="14381"/>
                </a:lnTo>
                <a:lnTo>
                  <a:pt x="2093" y="14502"/>
                </a:lnTo>
                <a:lnTo>
                  <a:pt x="1947" y="14259"/>
                </a:lnTo>
                <a:lnTo>
                  <a:pt x="1777" y="14016"/>
                </a:lnTo>
                <a:lnTo>
                  <a:pt x="1582" y="13797"/>
                </a:lnTo>
                <a:lnTo>
                  <a:pt x="1485" y="13699"/>
                </a:lnTo>
                <a:lnTo>
                  <a:pt x="1387" y="13626"/>
                </a:lnTo>
                <a:lnTo>
                  <a:pt x="1971" y="13602"/>
                </a:lnTo>
                <a:lnTo>
                  <a:pt x="2580" y="13578"/>
                </a:lnTo>
                <a:close/>
                <a:moveTo>
                  <a:pt x="12556" y="13505"/>
                </a:moveTo>
                <a:lnTo>
                  <a:pt x="12361" y="13918"/>
                </a:lnTo>
                <a:lnTo>
                  <a:pt x="12167" y="14308"/>
                </a:lnTo>
                <a:lnTo>
                  <a:pt x="12118" y="14502"/>
                </a:lnTo>
                <a:lnTo>
                  <a:pt x="12118" y="14600"/>
                </a:lnTo>
                <a:lnTo>
                  <a:pt x="12118" y="14721"/>
                </a:lnTo>
                <a:lnTo>
                  <a:pt x="12142" y="14746"/>
                </a:lnTo>
                <a:lnTo>
                  <a:pt x="12167" y="14770"/>
                </a:lnTo>
                <a:lnTo>
                  <a:pt x="12240" y="14770"/>
                </a:lnTo>
                <a:lnTo>
                  <a:pt x="12313" y="14697"/>
                </a:lnTo>
                <a:lnTo>
                  <a:pt x="12361" y="14648"/>
                </a:lnTo>
                <a:lnTo>
                  <a:pt x="12459" y="14502"/>
                </a:lnTo>
                <a:lnTo>
                  <a:pt x="12605" y="14162"/>
                </a:lnTo>
                <a:lnTo>
                  <a:pt x="12848" y="13529"/>
                </a:lnTo>
                <a:lnTo>
                  <a:pt x="13335" y="13529"/>
                </a:lnTo>
                <a:lnTo>
                  <a:pt x="13116" y="13845"/>
                </a:lnTo>
                <a:lnTo>
                  <a:pt x="12945" y="14186"/>
                </a:lnTo>
                <a:lnTo>
                  <a:pt x="12848" y="14332"/>
                </a:lnTo>
                <a:lnTo>
                  <a:pt x="12775" y="14527"/>
                </a:lnTo>
                <a:lnTo>
                  <a:pt x="12775" y="14624"/>
                </a:lnTo>
                <a:lnTo>
                  <a:pt x="12775" y="14697"/>
                </a:lnTo>
                <a:lnTo>
                  <a:pt x="12799" y="14794"/>
                </a:lnTo>
                <a:lnTo>
                  <a:pt x="12848" y="14867"/>
                </a:lnTo>
                <a:lnTo>
                  <a:pt x="12897" y="14892"/>
                </a:lnTo>
                <a:lnTo>
                  <a:pt x="12945" y="14892"/>
                </a:lnTo>
                <a:lnTo>
                  <a:pt x="13018" y="14867"/>
                </a:lnTo>
                <a:lnTo>
                  <a:pt x="13067" y="14819"/>
                </a:lnTo>
                <a:lnTo>
                  <a:pt x="13140" y="14697"/>
                </a:lnTo>
                <a:lnTo>
                  <a:pt x="13237" y="14405"/>
                </a:lnTo>
                <a:lnTo>
                  <a:pt x="13408" y="13967"/>
                </a:lnTo>
                <a:lnTo>
                  <a:pt x="13627" y="13529"/>
                </a:lnTo>
                <a:lnTo>
                  <a:pt x="14065" y="13529"/>
                </a:lnTo>
                <a:lnTo>
                  <a:pt x="13846" y="14162"/>
                </a:lnTo>
                <a:lnTo>
                  <a:pt x="13675" y="14478"/>
                </a:lnTo>
                <a:lnTo>
                  <a:pt x="13627" y="14648"/>
                </a:lnTo>
                <a:lnTo>
                  <a:pt x="13602" y="14746"/>
                </a:lnTo>
                <a:lnTo>
                  <a:pt x="13602" y="14819"/>
                </a:lnTo>
                <a:lnTo>
                  <a:pt x="13627" y="14867"/>
                </a:lnTo>
                <a:lnTo>
                  <a:pt x="13651" y="14916"/>
                </a:lnTo>
                <a:lnTo>
                  <a:pt x="13748" y="14916"/>
                </a:lnTo>
                <a:lnTo>
                  <a:pt x="13821" y="14867"/>
                </a:lnTo>
                <a:lnTo>
                  <a:pt x="13894" y="14794"/>
                </a:lnTo>
                <a:lnTo>
                  <a:pt x="13992" y="14648"/>
                </a:lnTo>
                <a:lnTo>
                  <a:pt x="14065" y="14502"/>
                </a:lnTo>
                <a:lnTo>
                  <a:pt x="14113" y="14332"/>
                </a:lnTo>
                <a:lnTo>
                  <a:pt x="14259" y="13943"/>
                </a:lnTo>
                <a:lnTo>
                  <a:pt x="14357" y="13529"/>
                </a:lnTo>
                <a:lnTo>
                  <a:pt x="14795" y="13529"/>
                </a:lnTo>
                <a:lnTo>
                  <a:pt x="14503" y="14064"/>
                </a:lnTo>
                <a:lnTo>
                  <a:pt x="14357" y="14332"/>
                </a:lnTo>
                <a:lnTo>
                  <a:pt x="14308" y="14478"/>
                </a:lnTo>
                <a:lnTo>
                  <a:pt x="14308" y="14648"/>
                </a:lnTo>
                <a:lnTo>
                  <a:pt x="14308" y="14673"/>
                </a:lnTo>
                <a:lnTo>
                  <a:pt x="14357" y="14721"/>
                </a:lnTo>
                <a:lnTo>
                  <a:pt x="14430" y="14721"/>
                </a:lnTo>
                <a:lnTo>
                  <a:pt x="14551" y="14624"/>
                </a:lnTo>
                <a:lnTo>
                  <a:pt x="14624" y="14478"/>
                </a:lnTo>
                <a:lnTo>
                  <a:pt x="14770" y="14210"/>
                </a:lnTo>
                <a:lnTo>
                  <a:pt x="14892" y="13870"/>
                </a:lnTo>
                <a:lnTo>
                  <a:pt x="15038" y="13529"/>
                </a:lnTo>
                <a:lnTo>
                  <a:pt x="15427" y="13553"/>
                </a:lnTo>
                <a:lnTo>
                  <a:pt x="15233" y="13797"/>
                </a:lnTo>
                <a:lnTo>
                  <a:pt x="15038" y="14089"/>
                </a:lnTo>
                <a:lnTo>
                  <a:pt x="14916" y="14308"/>
                </a:lnTo>
                <a:lnTo>
                  <a:pt x="14868" y="14454"/>
                </a:lnTo>
                <a:lnTo>
                  <a:pt x="14868" y="14575"/>
                </a:lnTo>
                <a:lnTo>
                  <a:pt x="14868" y="14624"/>
                </a:lnTo>
                <a:lnTo>
                  <a:pt x="14916" y="14648"/>
                </a:lnTo>
                <a:lnTo>
                  <a:pt x="14989" y="14648"/>
                </a:lnTo>
                <a:lnTo>
                  <a:pt x="15062" y="14600"/>
                </a:lnTo>
                <a:lnTo>
                  <a:pt x="15111" y="14551"/>
                </a:lnTo>
                <a:lnTo>
                  <a:pt x="15184" y="14429"/>
                </a:lnTo>
                <a:lnTo>
                  <a:pt x="15306" y="14137"/>
                </a:lnTo>
                <a:lnTo>
                  <a:pt x="15403" y="13845"/>
                </a:lnTo>
                <a:lnTo>
                  <a:pt x="15500" y="13553"/>
                </a:lnTo>
                <a:lnTo>
                  <a:pt x="16108" y="13553"/>
                </a:lnTo>
                <a:lnTo>
                  <a:pt x="16060" y="13578"/>
                </a:lnTo>
                <a:lnTo>
                  <a:pt x="15865" y="13797"/>
                </a:lnTo>
                <a:lnTo>
                  <a:pt x="15695" y="14064"/>
                </a:lnTo>
                <a:lnTo>
                  <a:pt x="15622" y="14186"/>
                </a:lnTo>
                <a:lnTo>
                  <a:pt x="15549" y="14308"/>
                </a:lnTo>
                <a:lnTo>
                  <a:pt x="15524" y="14454"/>
                </a:lnTo>
                <a:lnTo>
                  <a:pt x="15524" y="14527"/>
                </a:lnTo>
                <a:lnTo>
                  <a:pt x="15549" y="14575"/>
                </a:lnTo>
                <a:lnTo>
                  <a:pt x="15573" y="14600"/>
                </a:lnTo>
                <a:lnTo>
                  <a:pt x="15622" y="14624"/>
                </a:lnTo>
                <a:lnTo>
                  <a:pt x="15695" y="14624"/>
                </a:lnTo>
                <a:lnTo>
                  <a:pt x="15743" y="14575"/>
                </a:lnTo>
                <a:lnTo>
                  <a:pt x="15768" y="14551"/>
                </a:lnTo>
                <a:lnTo>
                  <a:pt x="15841" y="14429"/>
                </a:lnTo>
                <a:lnTo>
                  <a:pt x="15914" y="14210"/>
                </a:lnTo>
                <a:lnTo>
                  <a:pt x="16011" y="13943"/>
                </a:lnTo>
                <a:lnTo>
                  <a:pt x="16157" y="13675"/>
                </a:lnTo>
                <a:lnTo>
                  <a:pt x="16157" y="13602"/>
                </a:lnTo>
                <a:lnTo>
                  <a:pt x="16133" y="13578"/>
                </a:lnTo>
                <a:lnTo>
                  <a:pt x="16108" y="13553"/>
                </a:lnTo>
                <a:lnTo>
                  <a:pt x="16668" y="13553"/>
                </a:lnTo>
                <a:lnTo>
                  <a:pt x="16522" y="13748"/>
                </a:lnTo>
                <a:lnTo>
                  <a:pt x="16376" y="13967"/>
                </a:lnTo>
                <a:lnTo>
                  <a:pt x="16254" y="14113"/>
                </a:lnTo>
                <a:lnTo>
                  <a:pt x="16157" y="14308"/>
                </a:lnTo>
                <a:lnTo>
                  <a:pt x="16108" y="14381"/>
                </a:lnTo>
                <a:lnTo>
                  <a:pt x="16084" y="14478"/>
                </a:lnTo>
                <a:lnTo>
                  <a:pt x="16060" y="14575"/>
                </a:lnTo>
                <a:lnTo>
                  <a:pt x="16084" y="14673"/>
                </a:lnTo>
                <a:lnTo>
                  <a:pt x="16108" y="14697"/>
                </a:lnTo>
                <a:lnTo>
                  <a:pt x="16133" y="14721"/>
                </a:lnTo>
                <a:lnTo>
                  <a:pt x="16181" y="14746"/>
                </a:lnTo>
                <a:lnTo>
                  <a:pt x="16230" y="14746"/>
                </a:lnTo>
                <a:lnTo>
                  <a:pt x="16303" y="14721"/>
                </a:lnTo>
                <a:lnTo>
                  <a:pt x="16376" y="14673"/>
                </a:lnTo>
                <a:lnTo>
                  <a:pt x="16473" y="14551"/>
                </a:lnTo>
                <a:lnTo>
                  <a:pt x="16644" y="14235"/>
                </a:lnTo>
                <a:lnTo>
                  <a:pt x="16814" y="13894"/>
                </a:lnTo>
                <a:lnTo>
                  <a:pt x="16887" y="13724"/>
                </a:lnTo>
                <a:lnTo>
                  <a:pt x="16960" y="13553"/>
                </a:lnTo>
                <a:lnTo>
                  <a:pt x="17398" y="13553"/>
                </a:lnTo>
                <a:lnTo>
                  <a:pt x="17325" y="13675"/>
                </a:lnTo>
                <a:lnTo>
                  <a:pt x="17252" y="13797"/>
                </a:lnTo>
                <a:lnTo>
                  <a:pt x="17106" y="14040"/>
                </a:lnTo>
                <a:lnTo>
                  <a:pt x="17033" y="14186"/>
                </a:lnTo>
                <a:lnTo>
                  <a:pt x="16960" y="14332"/>
                </a:lnTo>
                <a:lnTo>
                  <a:pt x="16936" y="14429"/>
                </a:lnTo>
                <a:lnTo>
                  <a:pt x="16911" y="14502"/>
                </a:lnTo>
                <a:lnTo>
                  <a:pt x="16936" y="14575"/>
                </a:lnTo>
                <a:lnTo>
                  <a:pt x="16960" y="14648"/>
                </a:lnTo>
                <a:lnTo>
                  <a:pt x="17009" y="14697"/>
                </a:lnTo>
                <a:lnTo>
                  <a:pt x="17082" y="14697"/>
                </a:lnTo>
                <a:lnTo>
                  <a:pt x="17155" y="14673"/>
                </a:lnTo>
                <a:lnTo>
                  <a:pt x="17203" y="14624"/>
                </a:lnTo>
                <a:lnTo>
                  <a:pt x="17252" y="14575"/>
                </a:lnTo>
                <a:lnTo>
                  <a:pt x="17301" y="14502"/>
                </a:lnTo>
                <a:lnTo>
                  <a:pt x="17374" y="14332"/>
                </a:lnTo>
                <a:lnTo>
                  <a:pt x="17422" y="14162"/>
                </a:lnTo>
                <a:lnTo>
                  <a:pt x="17544" y="13870"/>
                </a:lnTo>
                <a:lnTo>
                  <a:pt x="17593" y="13724"/>
                </a:lnTo>
                <a:lnTo>
                  <a:pt x="17617" y="13578"/>
                </a:lnTo>
                <a:lnTo>
                  <a:pt x="18371" y="13578"/>
                </a:lnTo>
                <a:lnTo>
                  <a:pt x="18201" y="13797"/>
                </a:lnTo>
                <a:lnTo>
                  <a:pt x="18055" y="14016"/>
                </a:lnTo>
                <a:lnTo>
                  <a:pt x="17812" y="14259"/>
                </a:lnTo>
                <a:lnTo>
                  <a:pt x="17714" y="14381"/>
                </a:lnTo>
                <a:lnTo>
                  <a:pt x="17690" y="14454"/>
                </a:lnTo>
                <a:lnTo>
                  <a:pt x="17666" y="14551"/>
                </a:lnTo>
                <a:lnTo>
                  <a:pt x="17666" y="14575"/>
                </a:lnTo>
                <a:lnTo>
                  <a:pt x="17690" y="14624"/>
                </a:lnTo>
                <a:lnTo>
                  <a:pt x="17739" y="14648"/>
                </a:lnTo>
                <a:lnTo>
                  <a:pt x="17763" y="14648"/>
                </a:lnTo>
                <a:lnTo>
                  <a:pt x="17860" y="14624"/>
                </a:lnTo>
                <a:lnTo>
                  <a:pt x="17933" y="14575"/>
                </a:lnTo>
                <a:lnTo>
                  <a:pt x="18055" y="14478"/>
                </a:lnTo>
                <a:lnTo>
                  <a:pt x="18177" y="14332"/>
                </a:lnTo>
                <a:lnTo>
                  <a:pt x="18274" y="14186"/>
                </a:lnTo>
                <a:lnTo>
                  <a:pt x="18420" y="13894"/>
                </a:lnTo>
                <a:lnTo>
                  <a:pt x="18566" y="13602"/>
                </a:lnTo>
                <a:lnTo>
                  <a:pt x="19028" y="13602"/>
                </a:lnTo>
                <a:lnTo>
                  <a:pt x="18907" y="13724"/>
                </a:lnTo>
                <a:lnTo>
                  <a:pt x="18809" y="13845"/>
                </a:lnTo>
                <a:lnTo>
                  <a:pt x="18615" y="14137"/>
                </a:lnTo>
                <a:lnTo>
                  <a:pt x="18274" y="14721"/>
                </a:lnTo>
                <a:lnTo>
                  <a:pt x="17787" y="15451"/>
                </a:lnTo>
                <a:lnTo>
                  <a:pt x="17276" y="16205"/>
                </a:lnTo>
                <a:lnTo>
                  <a:pt x="16425" y="16327"/>
                </a:lnTo>
                <a:lnTo>
                  <a:pt x="15549" y="16400"/>
                </a:lnTo>
                <a:lnTo>
                  <a:pt x="14673" y="16449"/>
                </a:lnTo>
                <a:lnTo>
                  <a:pt x="13773" y="16473"/>
                </a:lnTo>
                <a:lnTo>
                  <a:pt x="10244" y="16473"/>
                </a:lnTo>
                <a:lnTo>
                  <a:pt x="6619" y="16522"/>
                </a:lnTo>
                <a:lnTo>
                  <a:pt x="5816" y="16522"/>
                </a:lnTo>
                <a:lnTo>
                  <a:pt x="4989" y="16497"/>
                </a:lnTo>
                <a:lnTo>
                  <a:pt x="4161" y="16522"/>
                </a:lnTo>
                <a:lnTo>
                  <a:pt x="3772" y="16546"/>
                </a:lnTo>
                <a:lnTo>
                  <a:pt x="3358" y="16570"/>
                </a:lnTo>
                <a:lnTo>
                  <a:pt x="3334" y="16497"/>
                </a:lnTo>
                <a:lnTo>
                  <a:pt x="2774" y="15573"/>
                </a:lnTo>
                <a:lnTo>
                  <a:pt x="2190" y="14673"/>
                </a:lnTo>
                <a:lnTo>
                  <a:pt x="2166" y="14600"/>
                </a:lnTo>
                <a:lnTo>
                  <a:pt x="2190" y="14624"/>
                </a:lnTo>
                <a:lnTo>
                  <a:pt x="2215" y="14600"/>
                </a:lnTo>
                <a:lnTo>
                  <a:pt x="2288" y="14527"/>
                </a:lnTo>
                <a:lnTo>
                  <a:pt x="2361" y="14429"/>
                </a:lnTo>
                <a:lnTo>
                  <a:pt x="2409" y="14186"/>
                </a:lnTo>
                <a:lnTo>
                  <a:pt x="2507" y="13894"/>
                </a:lnTo>
                <a:lnTo>
                  <a:pt x="2628" y="13602"/>
                </a:lnTo>
                <a:lnTo>
                  <a:pt x="2628" y="13578"/>
                </a:lnTo>
                <a:lnTo>
                  <a:pt x="2653" y="13578"/>
                </a:lnTo>
                <a:lnTo>
                  <a:pt x="3407" y="13553"/>
                </a:lnTo>
                <a:lnTo>
                  <a:pt x="3091" y="13991"/>
                </a:lnTo>
                <a:lnTo>
                  <a:pt x="2872" y="14332"/>
                </a:lnTo>
                <a:lnTo>
                  <a:pt x="2774" y="14502"/>
                </a:lnTo>
                <a:lnTo>
                  <a:pt x="2701" y="14697"/>
                </a:lnTo>
                <a:lnTo>
                  <a:pt x="2701" y="14746"/>
                </a:lnTo>
                <a:lnTo>
                  <a:pt x="2726" y="14770"/>
                </a:lnTo>
                <a:lnTo>
                  <a:pt x="2774" y="14770"/>
                </a:lnTo>
                <a:lnTo>
                  <a:pt x="2920" y="14648"/>
                </a:lnTo>
                <a:lnTo>
                  <a:pt x="3018" y="14502"/>
                </a:lnTo>
                <a:lnTo>
                  <a:pt x="3212" y="14186"/>
                </a:lnTo>
                <a:lnTo>
                  <a:pt x="3553" y="13553"/>
                </a:lnTo>
                <a:lnTo>
                  <a:pt x="4161" y="13553"/>
                </a:lnTo>
                <a:lnTo>
                  <a:pt x="3918" y="13845"/>
                </a:lnTo>
                <a:lnTo>
                  <a:pt x="3699" y="14162"/>
                </a:lnTo>
                <a:lnTo>
                  <a:pt x="3602" y="14332"/>
                </a:lnTo>
                <a:lnTo>
                  <a:pt x="3504" y="14527"/>
                </a:lnTo>
                <a:lnTo>
                  <a:pt x="3480" y="14624"/>
                </a:lnTo>
                <a:lnTo>
                  <a:pt x="3456" y="14721"/>
                </a:lnTo>
                <a:lnTo>
                  <a:pt x="3456" y="14819"/>
                </a:lnTo>
                <a:lnTo>
                  <a:pt x="3504" y="14916"/>
                </a:lnTo>
                <a:lnTo>
                  <a:pt x="3553" y="14940"/>
                </a:lnTo>
                <a:lnTo>
                  <a:pt x="3602" y="14965"/>
                </a:lnTo>
                <a:lnTo>
                  <a:pt x="3675" y="14916"/>
                </a:lnTo>
                <a:lnTo>
                  <a:pt x="3748" y="14843"/>
                </a:lnTo>
                <a:lnTo>
                  <a:pt x="3796" y="14770"/>
                </a:lnTo>
                <a:lnTo>
                  <a:pt x="3845" y="14697"/>
                </a:lnTo>
                <a:lnTo>
                  <a:pt x="3991" y="14332"/>
                </a:lnTo>
                <a:lnTo>
                  <a:pt x="4210" y="13943"/>
                </a:lnTo>
                <a:lnTo>
                  <a:pt x="4429" y="13553"/>
                </a:lnTo>
                <a:lnTo>
                  <a:pt x="5281" y="13529"/>
                </a:lnTo>
                <a:lnTo>
                  <a:pt x="5062" y="13821"/>
                </a:lnTo>
                <a:lnTo>
                  <a:pt x="4989" y="13967"/>
                </a:lnTo>
                <a:lnTo>
                  <a:pt x="4916" y="14113"/>
                </a:lnTo>
                <a:lnTo>
                  <a:pt x="4867" y="14259"/>
                </a:lnTo>
                <a:lnTo>
                  <a:pt x="4867" y="14332"/>
                </a:lnTo>
                <a:lnTo>
                  <a:pt x="4891" y="14405"/>
                </a:lnTo>
                <a:lnTo>
                  <a:pt x="4940" y="14429"/>
                </a:lnTo>
                <a:lnTo>
                  <a:pt x="4989" y="14429"/>
                </a:lnTo>
                <a:lnTo>
                  <a:pt x="5037" y="14405"/>
                </a:lnTo>
                <a:lnTo>
                  <a:pt x="5086" y="14356"/>
                </a:lnTo>
                <a:lnTo>
                  <a:pt x="5135" y="14235"/>
                </a:lnTo>
                <a:lnTo>
                  <a:pt x="5232" y="14016"/>
                </a:lnTo>
                <a:lnTo>
                  <a:pt x="5378" y="13748"/>
                </a:lnTo>
                <a:lnTo>
                  <a:pt x="5548" y="13529"/>
                </a:lnTo>
                <a:lnTo>
                  <a:pt x="6011" y="13529"/>
                </a:lnTo>
                <a:lnTo>
                  <a:pt x="5913" y="13553"/>
                </a:lnTo>
                <a:lnTo>
                  <a:pt x="5840" y="13602"/>
                </a:lnTo>
                <a:lnTo>
                  <a:pt x="5719" y="13748"/>
                </a:lnTo>
                <a:lnTo>
                  <a:pt x="5597" y="13894"/>
                </a:lnTo>
                <a:lnTo>
                  <a:pt x="5500" y="14040"/>
                </a:lnTo>
                <a:lnTo>
                  <a:pt x="5402" y="14235"/>
                </a:lnTo>
                <a:lnTo>
                  <a:pt x="5281" y="14454"/>
                </a:lnTo>
                <a:lnTo>
                  <a:pt x="5232" y="14575"/>
                </a:lnTo>
                <a:lnTo>
                  <a:pt x="5208" y="14673"/>
                </a:lnTo>
                <a:lnTo>
                  <a:pt x="5208" y="14794"/>
                </a:lnTo>
                <a:lnTo>
                  <a:pt x="5208" y="14892"/>
                </a:lnTo>
                <a:lnTo>
                  <a:pt x="5256" y="14940"/>
                </a:lnTo>
                <a:lnTo>
                  <a:pt x="5305" y="14989"/>
                </a:lnTo>
                <a:lnTo>
                  <a:pt x="5354" y="14989"/>
                </a:lnTo>
                <a:lnTo>
                  <a:pt x="5427" y="14965"/>
                </a:lnTo>
                <a:lnTo>
                  <a:pt x="5475" y="14916"/>
                </a:lnTo>
                <a:lnTo>
                  <a:pt x="5548" y="14843"/>
                </a:lnTo>
                <a:lnTo>
                  <a:pt x="5621" y="14673"/>
                </a:lnTo>
                <a:lnTo>
                  <a:pt x="5694" y="14478"/>
                </a:lnTo>
                <a:lnTo>
                  <a:pt x="5767" y="14308"/>
                </a:lnTo>
                <a:lnTo>
                  <a:pt x="5962" y="13943"/>
                </a:lnTo>
                <a:lnTo>
                  <a:pt x="6059" y="13748"/>
                </a:lnTo>
                <a:lnTo>
                  <a:pt x="6084" y="13651"/>
                </a:lnTo>
                <a:lnTo>
                  <a:pt x="6084" y="13553"/>
                </a:lnTo>
                <a:lnTo>
                  <a:pt x="6084" y="13529"/>
                </a:lnTo>
                <a:lnTo>
                  <a:pt x="6668" y="13529"/>
                </a:lnTo>
                <a:lnTo>
                  <a:pt x="6522" y="13724"/>
                </a:lnTo>
                <a:lnTo>
                  <a:pt x="6351" y="13918"/>
                </a:lnTo>
                <a:lnTo>
                  <a:pt x="6181" y="14162"/>
                </a:lnTo>
                <a:lnTo>
                  <a:pt x="6132" y="14308"/>
                </a:lnTo>
                <a:lnTo>
                  <a:pt x="6108" y="14429"/>
                </a:lnTo>
                <a:lnTo>
                  <a:pt x="6132" y="14478"/>
                </a:lnTo>
                <a:lnTo>
                  <a:pt x="6157" y="14502"/>
                </a:lnTo>
                <a:lnTo>
                  <a:pt x="6205" y="14502"/>
                </a:lnTo>
                <a:lnTo>
                  <a:pt x="6327" y="14429"/>
                </a:lnTo>
                <a:lnTo>
                  <a:pt x="6400" y="14332"/>
                </a:lnTo>
                <a:lnTo>
                  <a:pt x="6522" y="14113"/>
                </a:lnTo>
                <a:lnTo>
                  <a:pt x="6668" y="13821"/>
                </a:lnTo>
                <a:lnTo>
                  <a:pt x="6789" y="13505"/>
                </a:lnTo>
                <a:lnTo>
                  <a:pt x="7179" y="13505"/>
                </a:lnTo>
                <a:lnTo>
                  <a:pt x="6984" y="13821"/>
                </a:lnTo>
                <a:lnTo>
                  <a:pt x="6814" y="14137"/>
                </a:lnTo>
                <a:lnTo>
                  <a:pt x="6741" y="14283"/>
                </a:lnTo>
                <a:lnTo>
                  <a:pt x="6692" y="14429"/>
                </a:lnTo>
                <a:lnTo>
                  <a:pt x="6692" y="14502"/>
                </a:lnTo>
                <a:lnTo>
                  <a:pt x="6692" y="14575"/>
                </a:lnTo>
                <a:lnTo>
                  <a:pt x="6716" y="14624"/>
                </a:lnTo>
                <a:lnTo>
                  <a:pt x="6765" y="14697"/>
                </a:lnTo>
                <a:lnTo>
                  <a:pt x="6789" y="14721"/>
                </a:lnTo>
                <a:lnTo>
                  <a:pt x="6838" y="14721"/>
                </a:lnTo>
                <a:lnTo>
                  <a:pt x="6911" y="14697"/>
                </a:lnTo>
                <a:lnTo>
                  <a:pt x="6960" y="14648"/>
                </a:lnTo>
                <a:lnTo>
                  <a:pt x="7033" y="14551"/>
                </a:lnTo>
                <a:lnTo>
                  <a:pt x="7106" y="14283"/>
                </a:lnTo>
                <a:lnTo>
                  <a:pt x="7227" y="13894"/>
                </a:lnTo>
                <a:lnTo>
                  <a:pt x="7373" y="13505"/>
                </a:lnTo>
                <a:lnTo>
                  <a:pt x="7762" y="13505"/>
                </a:lnTo>
                <a:lnTo>
                  <a:pt x="7592" y="13845"/>
                </a:lnTo>
                <a:lnTo>
                  <a:pt x="7422" y="14210"/>
                </a:lnTo>
                <a:lnTo>
                  <a:pt x="7276" y="14551"/>
                </a:lnTo>
                <a:lnTo>
                  <a:pt x="7227" y="14721"/>
                </a:lnTo>
                <a:lnTo>
                  <a:pt x="7227" y="14819"/>
                </a:lnTo>
                <a:lnTo>
                  <a:pt x="7227" y="14916"/>
                </a:lnTo>
                <a:lnTo>
                  <a:pt x="7252" y="14940"/>
                </a:lnTo>
                <a:lnTo>
                  <a:pt x="7276" y="14965"/>
                </a:lnTo>
                <a:lnTo>
                  <a:pt x="7349" y="14965"/>
                </a:lnTo>
                <a:lnTo>
                  <a:pt x="7422" y="14916"/>
                </a:lnTo>
                <a:lnTo>
                  <a:pt x="7495" y="14843"/>
                </a:lnTo>
                <a:lnTo>
                  <a:pt x="7592" y="14697"/>
                </a:lnTo>
                <a:lnTo>
                  <a:pt x="7714" y="14381"/>
                </a:lnTo>
                <a:lnTo>
                  <a:pt x="7908" y="13967"/>
                </a:lnTo>
                <a:lnTo>
                  <a:pt x="7981" y="13748"/>
                </a:lnTo>
                <a:lnTo>
                  <a:pt x="8054" y="13529"/>
                </a:lnTo>
                <a:lnTo>
                  <a:pt x="8054" y="13505"/>
                </a:lnTo>
                <a:lnTo>
                  <a:pt x="8614" y="13505"/>
                </a:lnTo>
                <a:lnTo>
                  <a:pt x="8346" y="13991"/>
                </a:lnTo>
                <a:lnTo>
                  <a:pt x="8152" y="14308"/>
                </a:lnTo>
                <a:lnTo>
                  <a:pt x="8079" y="14478"/>
                </a:lnTo>
                <a:lnTo>
                  <a:pt x="8054" y="14575"/>
                </a:lnTo>
                <a:lnTo>
                  <a:pt x="8054" y="14673"/>
                </a:lnTo>
                <a:lnTo>
                  <a:pt x="8054" y="14697"/>
                </a:lnTo>
                <a:lnTo>
                  <a:pt x="8079" y="14721"/>
                </a:lnTo>
                <a:lnTo>
                  <a:pt x="8152" y="14721"/>
                </a:lnTo>
                <a:lnTo>
                  <a:pt x="8273" y="14624"/>
                </a:lnTo>
                <a:lnTo>
                  <a:pt x="8371" y="14502"/>
                </a:lnTo>
                <a:lnTo>
                  <a:pt x="8517" y="14210"/>
                </a:lnTo>
                <a:lnTo>
                  <a:pt x="8882" y="13505"/>
                </a:lnTo>
                <a:lnTo>
                  <a:pt x="9198" y="13505"/>
                </a:lnTo>
                <a:lnTo>
                  <a:pt x="8979" y="13821"/>
                </a:lnTo>
                <a:lnTo>
                  <a:pt x="8784" y="14162"/>
                </a:lnTo>
                <a:lnTo>
                  <a:pt x="8687" y="14332"/>
                </a:lnTo>
                <a:lnTo>
                  <a:pt x="8590" y="14527"/>
                </a:lnTo>
                <a:lnTo>
                  <a:pt x="8517" y="14721"/>
                </a:lnTo>
                <a:lnTo>
                  <a:pt x="8517" y="14819"/>
                </a:lnTo>
                <a:lnTo>
                  <a:pt x="8517" y="14916"/>
                </a:lnTo>
                <a:lnTo>
                  <a:pt x="8541" y="14965"/>
                </a:lnTo>
                <a:lnTo>
                  <a:pt x="8590" y="14989"/>
                </a:lnTo>
                <a:lnTo>
                  <a:pt x="8638" y="14989"/>
                </a:lnTo>
                <a:lnTo>
                  <a:pt x="8687" y="14965"/>
                </a:lnTo>
                <a:lnTo>
                  <a:pt x="8760" y="14916"/>
                </a:lnTo>
                <a:lnTo>
                  <a:pt x="8809" y="14843"/>
                </a:lnTo>
                <a:lnTo>
                  <a:pt x="8906" y="14673"/>
                </a:lnTo>
                <a:lnTo>
                  <a:pt x="9052" y="14308"/>
                </a:lnTo>
                <a:lnTo>
                  <a:pt x="9271" y="13894"/>
                </a:lnTo>
                <a:lnTo>
                  <a:pt x="9514" y="13505"/>
                </a:lnTo>
                <a:lnTo>
                  <a:pt x="9855" y="13505"/>
                </a:lnTo>
                <a:lnTo>
                  <a:pt x="9514" y="14064"/>
                </a:lnTo>
                <a:lnTo>
                  <a:pt x="9320" y="14405"/>
                </a:lnTo>
                <a:lnTo>
                  <a:pt x="9247" y="14575"/>
                </a:lnTo>
                <a:lnTo>
                  <a:pt x="9222" y="14673"/>
                </a:lnTo>
                <a:lnTo>
                  <a:pt x="9222" y="14770"/>
                </a:lnTo>
                <a:lnTo>
                  <a:pt x="9247" y="14819"/>
                </a:lnTo>
                <a:lnTo>
                  <a:pt x="9271" y="14843"/>
                </a:lnTo>
                <a:lnTo>
                  <a:pt x="9320" y="14867"/>
                </a:lnTo>
                <a:lnTo>
                  <a:pt x="9368" y="14843"/>
                </a:lnTo>
                <a:lnTo>
                  <a:pt x="9514" y="14746"/>
                </a:lnTo>
                <a:lnTo>
                  <a:pt x="9612" y="14624"/>
                </a:lnTo>
                <a:lnTo>
                  <a:pt x="9782" y="14332"/>
                </a:lnTo>
                <a:lnTo>
                  <a:pt x="10196" y="13505"/>
                </a:lnTo>
                <a:lnTo>
                  <a:pt x="10293" y="13505"/>
                </a:lnTo>
                <a:lnTo>
                  <a:pt x="9977" y="14137"/>
                </a:lnTo>
                <a:lnTo>
                  <a:pt x="9758" y="14478"/>
                </a:lnTo>
                <a:lnTo>
                  <a:pt x="9685" y="14673"/>
                </a:lnTo>
                <a:lnTo>
                  <a:pt x="9660" y="14770"/>
                </a:lnTo>
                <a:lnTo>
                  <a:pt x="9660" y="14867"/>
                </a:lnTo>
                <a:lnTo>
                  <a:pt x="9660" y="14916"/>
                </a:lnTo>
                <a:lnTo>
                  <a:pt x="9709" y="14940"/>
                </a:lnTo>
                <a:lnTo>
                  <a:pt x="9758" y="14965"/>
                </a:lnTo>
                <a:lnTo>
                  <a:pt x="9806" y="14965"/>
                </a:lnTo>
                <a:lnTo>
                  <a:pt x="9904" y="14916"/>
                </a:lnTo>
                <a:lnTo>
                  <a:pt x="9977" y="14867"/>
                </a:lnTo>
                <a:lnTo>
                  <a:pt x="10098" y="14697"/>
                </a:lnTo>
                <a:lnTo>
                  <a:pt x="10220" y="14527"/>
                </a:lnTo>
                <a:lnTo>
                  <a:pt x="10293" y="14332"/>
                </a:lnTo>
                <a:lnTo>
                  <a:pt x="10390" y="14137"/>
                </a:lnTo>
                <a:lnTo>
                  <a:pt x="10488" y="13943"/>
                </a:lnTo>
                <a:lnTo>
                  <a:pt x="10634" y="13505"/>
                </a:lnTo>
                <a:lnTo>
                  <a:pt x="11023" y="13505"/>
                </a:lnTo>
                <a:lnTo>
                  <a:pt x="10974" y="13553"/>
                </a:lnTo>
                <a:lnTo>
                  <a:pt x="10926" y="13626"/>
                </a:lnTo>
                <a:lnTo>
                  <a:pt x="10828" y="13797"/>
                </a:lnTo>
                <a:lnTo>
                  <a:pt x="10707" y="14113"/>
                </a:lnTo>
                <a:lnTo>
                  <a:pt x="10634" y="14259"/>
                </a:lnTo>
                <a:lnTo>
                  <a:pt x="10585" y="14478"/>
                </a:lnTo>
                <a:lnTo>
                  <a:pt x="10561" y="14600"/>
                </a:lnTo>
                <a:lnTo>
                  <a:pt x="10585" y="14673"/>
                </a:lnTo>
                <a:lnTo>
                  <a:pt x="10634" y="14746"/>
                </a:lnTo>
                <a:lnTo>
                  <a:pt x="10731" y="14770"/>
                </a:lnTo>
                <a:lnTo>
                  <a:pt x="10828" y="14746"/>
                </a:lnTo>
                <a:lnTo>
                  <a:pt x="10926" y="14673"/>
                </a:lnTo>
                <a:lnTo>
                  <a:pt x="10999" y="14575"/>
                </a:lnTo>
                <a:lnTo>
                  <a:pt x="11047" y="14478"/>
                </a:lnTo>
                <a:lnTo>
                  <a:pt x="11120" y="14235"/>
                </a:lnTo>
                <a:lnTo>
                  <a:pt x="11169" y="14040"/>
                </a:lnTo>
                <a:lnTo>
                  <a:pt x="11266" y="13797"/>
                </a:lnTo>
                <a:lnTo>
                  <a:pt x="11291" y="13626"/>
                </a:lnTo>
                <a:lnTo>
                  <a:pt x="11291" y="13553"/>
                </a:lnTo>
                <a:lnTo>
                  <a:pt x="11266" y="13505"/>
                </a:lnTo>
                <a:lnTo>
                  <a:pt x="11704" y="13505"/>
                </a:lnTo>
                <a:lnTo>
                  <a:pt x="11558" y="13870"/>
                </a:lnTo>
                <a:lnTo>
                  <a:pt x="11485" y="14064"/>
                </a:lnTo>
                <a:lnTo>
                  <a:pt x="11412" y="14259"/>
                </a:lnTo>
                <a:lnTo>
                  <a:pt x="11388" y="14356"/>
                </a:lnTo>
                <a:lnTo>
                  <a:pt x="11364" y="14454"/>
                </a:lnTo>
                <a:lnTo>
                  <a:pt x="11388" y="14551"/>
                </a:lnTo>
                <a:lnTo>
                  <a:pt x="11412" y="14648"/>
                </a:lnTo>
                <a:lnTo>
                  <a:pt x="11437" y="14673"/>
                </a:lnTo>
                <a:lnTo>
                  <a:pt x="11461" y="14697"/>
                </a:lnTo>
                <a:lnTo>
                  <a:pt x="11534" y="14673"/>
                </a:lnTo>
                <a:lnTo>
                  <a:pt x="11607" y="14624"/>
                </a:lnTo>
                <a:lnTo>
                  <a:pt x="11680" y="14551"/>
                </a:lnTo>
                <a:lnTo>
                  <a:pt x="11729" y="14454"/>
                </a:lnTo>
                <a:lnTo>
                  <a:pt x="11777" y="14356"/>
                </a:lnTo>
                <a:lnTo>
                  <a:pt x="11826" y="14162"/>
                </a:lnTo>
                <a:lnTo>
                  <a:pt x="11875" y="13967"/>
                </a:lnTo>
                <a:lnTo>
                  <a:pt x="11948" y="13748"/>
                </a:lnTo>
                <a:lnTo>
                  <a:pt x="11996" y="13505"/>
                </a:lnTo>
                <a:close/>
                <a:moveTo>
                  <a:pt x="10658" y="6473"/>
                </a:moveTo>
                <a:lnTo>
                  <a:pt x="10196" y="6546"/>
                </a:lnTo>
                <a:lnTo>
                  <a:pt x="9733" y="6643"/>
                </a:lnTo>
                <a:lnTo>
                  <a:pt x="9271" y="6765"/>
                </a:lnTo>
                <a:lnTo>
                  <a:pt x="8833" y="6935"/>
                </a:lnTo>
                <a:lnTo>
                  <a:pt x="8395" y="7105"/>
                </a:lnTo>
                <a:lnTo>
                  <a:pt x="7981" y="7324"/>
                </a:lnTo>
                <a:lnTo>
                  <a:pt x="7543" y="7592"/>
                </a:lnTo>
                <a:lnTo>
                  <a:pt x="7325" y="7738"/>
                </a:lnTo>
                <a:lnTo>
                  <a:pt x="7130" y="7908"/>
                </a:lnTo>
                <a:lnTo>
                  <a:pt x="6935" y="8078"/>
                </a:lnTo>
                <a:lnTo>
                  <a:pt x="6741" y="8273"/>
                </a:lnTo>
                <a:lnTo>
                  <a:pt x="6595" y="8468"/>
                </a:lnTo>
                <a:lnTo>
                  <a:pt x="6449" y="8687"/>
                </a:lnTo>
                <a:lnTo>
                  <a:pt x="6278" y="8589"/>
                </a:lnTo>
                <a:lnTo>
                  <a:pt x="6108" y="8516"/>
                </a:lnTo>
                <a:lnTo>
                  <a:pt x="5938" y="8468"/>
                </a:lnTo>
                <a:lnTo>
                  <a:pt x="5743" y="8443"/>
                </a:lnTo>
                <a:lnTo>
                  <a:pt x="5354" y="8443"/>
                </a:lnTo>
                <a:lnTo>
                  <a:pt x="5159" y="8468"/>
                </a:lnTo>
                <a:lnTo>
                  <a:pt x="4964" y="8516"/>
                </a:lnTo>
                <a:lnTo>
                  <a:pt x="4575" y="8638"/>
                </a:lnTo>
                <a:lnTo>
                  <a:pt x="4210" y="8784"/>
                </a:lnTo>
                <a:lnTo>
                  <a:pt x="3869" y="8954"/>
                </a:lnTo>
                <a:lnTo>
                  <a:pt x="3553" y="9149"/>
                </a:lnTo>
                <a:lnTo>
                  <a:pt x="3358" y="9295"/>
                </a:lnTo>
                <a:lnTo>
                  <a:pt x="3188" y="9417"/>
                </a:lnTo>
                <a:lnTo>
                  <a:pt x="2847" y="9733"/>
                </a:lnTo>
                <a:lnTo>
                  <a:pt x="2555" y="10098"/>
                </a:lnTo>
                <a:lnTo>
                  <a:pt x="2312" y="10463"/>
                </a:lnTo>
                <a:lnTo>
                  <a:pt x="2093" y="10828"/>
                </a:lnTo>
                <a:lnTo>
                  <a:pt x="1996" y="11047"/>
                </a:lnTo>
                <a:lnTo>
                  <a:pt x="1898" y="11266"/>
                </a:lnTo>
                <a:lnTo>
                  <a:pt x="1825" y="11485"/>
                </a:lnTo>
                <a:lnTo>
                  <a:pt x="1777" y="11728"/>
                </a:lnTo>
                <a:lnTo>
                  <a:pt x="1752" y="11947"/>
                </a:lnTo>
                <a:lnTo>
                  <a:pt x="1777" y="12142"/>
                </a:lnTo>
                <a:lnTo>
                  <a:pt x="1217" y="12191"/>
                </a:lnTo>
                <a:lnTo>
                  <a:pt x="657" y="12215"/>
                </a:lnTo>
                <a:lnTo>
                  <a:pt x="560" y="12239"/>
                </a:lnTo>
                <a:lnTo>
                  <a:pt x="487" y="12239"/>
                </a:lnTo>
                <a:lnTo>
                  <a:pt x="390" y="12264"/>
                </a:lnTo>
                <a:lnTo>
                  <a:pt x="317" y="12288"/>
                </a:lnTo>
                <a:lnTo>
                  <a:pt x="244" y="12312"/>
                </a:lnTo>
                <a:lnTo>
                  <a:pt x="122" y="12410"/>
                </a:lnTo>
                <a:lnTo>
                  <a:pt x="49" y="12556"/>
                </a:lnTo>
                <a:lnTo>
                  <a:pt x="0" y="12726"/>
                </a:lnTo>
                <a:lnTo>
                  <a:pt x="0" y="12896"/>
                </a:lnTo>
                <a:lnTo>
                  <a:pt x="49" y="13067"/>
                </a:lnTo>
                <a:lnTo>
                  <a:pt x="122" y="13237"/>
                </a:lnTo>
                <a:lnTo>
                  <a:pt x="195" y="13310"/>
                </a:lnTo>
                <a:lnTo>
                  <a:pt x="268" y="13383"/>
                </a:lnTo>
                <a:lnTo>
                  <a:pt x="463" y="13505"/>
                </a:lnTo>
                <a:lnTo>
                  <a:pt x="657" y="13578"/>
                </a:lnTo>
                <a:lnTo>
                  <a:pt x="876" y="13602"/>
                </a:lnTo>
                <a:lnTo>
                  <a:pt x="1047" y="13626"/>
                </a:lnTo>
                <a:lnTo>
                  <a:pt x="1047" y="13699"/>
                </a:lnTo>
                <a:lnTo>
                  <a:pt x="1047" y="13772"/>
                </a:lnTo>
                <a:lnTo>
                  <a:pt x="1071" y="13943"/>
                </a:lnTo>
                <a:lnTo>
                  <a:pt x="1168" y="14137"/>
                </a:lnTo>
                <a:lnTo>
                  <a:pt x="1266" y="14308"/>
                </a:lnTo>
                <a:lnTo>
                  <a:pt x="1533" y="14624"/>
                </a:lnTo>
                <a:lnTo>
                  <a:pt x="1752" y="14916"/>
                </a:lnTo>
                <a:lnTo>
                  <a:pt x="2336" y="15816"/>
                </a:lnTo>
                <a:lnTo>
                  <a:pt x="2896" y="16741"/>
                </a:lnTo>
                <a:lnTo>
                  <a:pt x="2945" y="16814"/>
                </a:lnTo>
                <a:lnTo>
                  <a:pt x="3018" y="16862"/>
                </a:lnTo>
                <a:lnTo>
                  <a:pt x="3066" y="16911"/>
                </a:lnTo>
                <a:lnTo>
                  <a:pt x="3115" y="16935"/>
                </a:lnTo>
                <a:lnTo>
                  <a:pt x="3529" y="16984"/>
                </a:lnTo>
                <a:lnTo>
                  <a:pt x="3967" y="17008"/>
                </a:lnTo>
                <a:lnTo>
                  <a:pt x="4405" y="17033"/>
                </a:lnTo>
                <a:lnTo>
                  <a:pt x="4867" y="17008"/>
                </a:lnTo>
                <a:lnTo>
                  <a:pt x="5743" y="16984"/>
                </a:lnTo>
                <a:lnTo>
                  <a:pt x="6619" y="16960"/>
                </a:lnTo>
                <a:lnTo>
                  <a:pt x="10244" y="16935"/>
                </a:lnTo>
                <a:lnTo>
                  <a:pt x="13894" y="16911"/>
                </a:lnTo>
                <a:lnTo>
                  <a:pt x="15524" y="16911"/>
                </a:lnTo>
                <a:lnTo>
                  <a:pt x="16352" y="16862"/>
                </a:lnTo>
                <a:lnTo>
                  <a:pt x="16741" y="16838"/>
                </a:lnTo>
                <a:lnTo>
                  <a:pt x="17155" y="16765"/>
                </a:lnTo>
                <a:lnTo>
                  <a:pt x="17252" y="16838"/>
                </a:lnTo>
                <a:lnTo>
                  <a:pt x="17374" y="16862"/>
                </a:lnTo>
                <a:lnTo>
                  <a:pt x="17422" y="16862"/>
                </a:lnTo>
                <a:lnTo>
                  <a:pt x="17471" y="16838"/>
                </a:lnTo>
                <a:lnTo>
                  <a:pt x="17544" y="16789"/>
                </a:lnTo>
                <a:lnTo>
                  <a:pt x="17593" y="16741"/>
                </a:lnTo>
                <a:lnTo>
                  <a:pt x="17860" y="16303"/>
                </a:lnTo>
                <a:lnTo>
                  <a:pt x="18128" y="15840"/>
                </a:lnTo>
                <a:lnTo>
                  <a:pt x="18663" y="14940"/>
                </a:lnTo>
                <a:lnTo>
                  <a:pt x="18858" y="14648"/>
                </a:lnTo>
                <a:lnTo>
                  <a:pt x="19101" y="14308"/>
                </a:lnTo>
                <a:lnTo>
                  <a:pt x="19199" y="14137"/>
                </a:lnTo>
                <a:lnTo>
                  <a:pt x="19272" y="13943"/>
                </a:lnTo>
                <a:lnTo>
                  <a:pt x="19320" y="13772"/>
                </a:lnTo>
                <a:lnTo>
                  <a:pt x="19320" y="13602"/>
                </a:lnTo>
                <a:lnTo>
                  <a:pt x="19539" y="13578"/>
                </a:lnTo>
                <a:lnTo>
                  <a:pt x="19734" y="13529"/>
                </a:lnTo>
                <a:lnTo>
                  <a:pt x="19929" y="13456"/>
                </a:lnTo>
                <a:lnTo>
                  <a:pt x="20075" y="13334"/>
                </a:lnTo>
                <a:lnTo>
                  <a:pt x="20221" y="13188"/>
                </a:lnTo>
                <a:lnTo>
                  <a:pt x="20318" y="13018"/>
                </a:lnTo>
                <a:lnTo>
                  <a:pt x="20391" y="12823"/>
                </a:lnTo>
                <a:lnTo>
                  <a:pt x="20415" y="12629"/>
                </a:lnTo>
                <a:lnTo>
                  <a:pt x="20391" y="12580"/>
                </a:lnTo>
                <a:lnTo>
                  <a:pt x="20367" y="12531"/>
                </a:lnTo>
                <a:lnTo>
                  <a:pt x="20269" y="12434"/>
                </a:lnTo>
                <a:lnTo>
                  <a:pt x="20123" y="12361"/>
                </a:lnTo>
                <a:lnTo>
                  <a:pt x="19929" y="12288"/>
                </a:lnTo>
                <a:lnTo>
                  <a:pt x="19661" y="12215"/>
                </a:lnTo>
                <a:lnTo>
                  <a:pt x="19345" y="12166"/>
                </a:lnTo>
                <a:lnTo>
                  <a:pt x="18615" y="12093"/>
                </a:lnTo>
                <a:lnTo>
                  <a:pt x="18542" y="11850"/>
                </a:lnTo>
                <a:lnTo>
                  <a:pt x="18444" y="11607"/>
                </a:lnTo>
                <a:lnTo>
                  <a:pt x="18298" y="11388"/>
                </a:lnTo>
                <a:lnTo>
                  <a:pt x="18152" y="11169"/>
                </a:lnTo>
                <a:lnTo>
                  <a:pt x="17982" y="10974"/>
                </a:lnTo>
                <a:lnTo>
                  <a:pt x="17812" y="10804"/>
                </a:lnTo>
                <a:lnTo>
                  <a:pt x="17617" y="10633"/>
                </a:lnTo>
                <a:lnTo>
                  <a:pt x="17398" y="10463"/>
                </a:lnTo>
                <a:lnTo>
                  <a:pt x="17203" y="10366"/>
                </a:lnTo>
                <a:lnTo>
                  <a:pt x="16984" y="10244"/>
                </a:lnTo>
                <a:lnTo>
                  <a:pt x="16741" y="10147"/>
                </a:lnTo>
                <a:lnTo>
                  <a:pt x="16473" y="10074"/>
                </a:lnTo>
                <a:lnTo>
                  <a:pt x="16181" y="10025"/>
                </a:lnTo>
                <a:lnTo>
                  <a:pt x="15914" y="10001"/>
                </a:lnTo>
                <a:lnTo>
                  <a:pt x="15670" y="10025"/>
                </a:lnTo>
                <a:lnTo>
                  <a:pt x="15549" y="10049"/>
                </a:lnTo>
                <a:lnTo>
                  <a:pt x="15451" y="10098"/>
                </a:lnTo>
                <a:lnTo>
                  <a:pt x="15403" y="9733"/>
                </a:lnTo>
                <a:lnTo>
                  <a:pt x="15330" y="9392"/>
                </a:lnTo>
                <a:lnTo>
                  <a:pt x="15208" y="9052"/>
                </a:lnTo>
                <a:lnTo>
                  <a:pt x="15062" y="8735"/>
                </a:lnTo>
                <a:lnTo>
                  <a:pt x="14892" y="8443"/>
                </a:lnTo>
                <a:lnTo>
                  <a:pt x="14673" y="8151"/>
                </a:lnTo>
                <a:lnTo>
                  <a:pt x="14454" y="7884"/>
                </a:lnTo>
                <a:lnTo>
                  <a:pt x="14186" y="7640"/>
                </a:lnTo>
                <a:lnTo>
                  <a:pt x="13919" y="7421"/>
                </a:lnTo>
                <a:lnTo>
                  <a:pt x="13627" y="7227"/>
                </a:lnTo>
                <a:lnTo>
                  <a:pt x="13310" y="7032"/>
                </a:lnTo>
                <a:lnTo>
                  <a:pt x="12994" y="6886"/>
                </a:lnTo>
                <a:lnTo>
                  <a:pt x="12653" y="6740"/>
                </a:lnTo>
                <a:lnTo>
                  <a:pt x="12288" y="6643"/>
                </a:lnTo>
                <a:lnTo>
                  <a:pt x="11948" y="6546"/>
                </a:lnTo>
                <a:lnTo>
                  <a:pt x="11583" y="6497"/>
                </a:lnTo>
                <a:lnTo>
                  <a:pt x="11120" y="647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376;p38">
            <a:extLst>
              <a:ext uri="{FF2B5EF4-FFF2-40B4-BE49-F238E27FC236}">
                <a16:creationId xmlns:a16="http://schemas.microsoft.com/office/drawing/2014/main" id="{F7F8D73C-E25E-4C6E-A4F3-34A645C3AF26}"/>
              </a:ext>
            </a:extLst>
          </p:cNvPr>
          <p:cNvSpPr/>
          <p:nvPr/>
        </p:nvSpPr>
        <p:spPr>
          <a:xfrm>
            <a:off x="6467183" y="3984888"/>
            <a:ext cx="266625" cy="322663"/>
          </a:xfrm>
          <a:custGeom>
            <a:avLst/>
            <a:gdLst/>
            <a:ahLst/>
            <a:cxnLst/>
            <a:rect l="l" t="t" r="r" b="b"/>
            <a:pathLst>
              <a:path w="15744" h="19053" extrusionOk="0">
                <a:moveTo>
                  <a:pt x="11680" y="803"/>
                </a:moveTo>
                <a:lnTo>
                  <a:pt x="11656" y="1460"/>
                </a:lnTo>
                <a:lnTo>
                  <a:pt x="11632" y="1801"/>
                </a:lnTo>
                <a:lnTo>
                  <a:pt x="11583" y="2117"/>
                </a:lnTo>
                <a:lnTo>
                  <a:pt x="11510" y="2458"/>
                </a:lnTo>
                <a:lnTo>
                  <a:pt x="11413" y="2774"/>
                </a:lnTo>
                <a:lnTo>
                  <a:pt x="11315" y="3090"/>
                </a:lnTo>
                <a:lnTo>
                  <a:pt x="11145" y="3382"/>
                </a:lnTo>
                <a:lnTo>
                  <a:pt x="11048" y="3553"/>
                </a:lnTo>
                <a:lnTo>
                  <a:pt x="10926" y="3723"/>
                </a:lnTo>
                <a:lnTo>
                  <a:pt x="10804" y="3869"/>
                </a:lnTo>
                <a:lnTo>
                  <a:pt x="10658" y="4015"/>
                </a:lnTo>
                <a:lnTo>
                  <a:pt x="10512" y="4137"/>
                </a:lnTo>
                <a:lnTo>
                  <a:pt x="10342" y="4234"/>
                </a:lnTo>
                <a:lnTo>
                  <a:pt x="10172" y="4331"/>
                </a:lnTo>
                <a:lnTo>
                  <a:pt x="10002" y="4404"/>
                </a:lnTo>
                <a:lnTo>
                  <a:pt x="9734" y="4477"/>
                </a:lnTo>
                <a:lnTo>
                  <a:pt x="9491" y="4502"/>
                </a:lnTo>
                <a:lnTo>
                  <a:pt x="9247" y="4477"/>
                </a:lnTo>
                <a:lnTo>
                  <a:pt x="9004" y="4453"/>
                </a:lnTo>
                <a:lnTo>
                  <a:pt x="9320" y="4161"/>
                </a:lnTo>
                <a:lnTo>
                  <a:pt x="9661" y="3918"/>
                </a:lnTo>
                <a:lnTo>
                  <a:pt x="10026" y="3674"/>
                </a:lnTo>
                <a:lnTo>
                  <a:pt x="10220" y="3528"/>
                </a:lnTo>
                <a:lnTo>
                  <a:pt x="10391" y="3407"/>
                </a:lnTo>
                <a:lnTo>
                  <a:pt x="10512" y="3236"/>
                </a:lnTo>
                <a:lnTo>
                  <a:pt x="10634" y="3090"/>
                </a:lnTo>
                <a:lnTo>
                  <a:pt x="10634" y="3017"/>
                </a:lnTo>
                <a:lnTo>
                  <a:pt x="10634" y="2944"/>
                </a:lnTo>
                <a:lnTo>
                  <a:pt x="10585" y="2896"/>
                </a:lnTo>
                <a:lnTo>
                  <a:pt x="10512" y="2896"/>
                </a:lnTo>
                <a:lnTo>
                  <a:pt x="10318" y="2920"/>
                </a:lnTo>
                <a:lnTo>
                  <a:pt x="10123" y="2969"/>
                </a:lnTo>
                <a:lnTo>
                  <a:pt x="9953" y="3066"/>
                </a:lnTo>
                <a:lnTo>
                  <a:pt x="9783" y="3188"/>
                </a:lnTo>
                <a:lnTo>
                  <a:pt x="9442" y="3455"/>
                </a:lnTo>
                <a:lnTo>
                  <a:pt x="9126" y="3723"/>
                </a:lnTo>
                <a:lnTo>
                  <a:pt x="8809" y="3991"/>
                </a:lnTo>
                <a:lnTo>
                  <a:pt x="8493" y="4283"/>
                </a:lnTo>
                <a:lnTo>
                  <a:pt x="8371" y="4064"/>
                </a:lnTo>
                <a:lnTo>
                  <a:pt x="8298" y="3942"/>
                </a:lnTo>
                <a:lnTo>
                  <a:pt x="8274" y="3845"/>
                </a:lnTo>
                <a:lnTo>
                  <a:pt x="8225" y="3626"/>
                </a:lnTo>
                <a:lnTo>
                  <a:pt x="8250" y="3407"/>
                </a:lnTo>
                <a:lnTo>
                  <a:pt x="8298" y="3188"/>
                </a:lnTo>
                <a:lnTo>
                  <a:pt x="8371" y="2993"/>
                </a:lnTo>
                <a:lnTo>
                  <a:pt x="8469" y="2798"/>
                </a:lnTo>
                <a:lnTo>
                  <a:pt x="8590" y="2604"/>
                </a:lnTo>
                <a:lnTo>
                  <a:pt x="8712" y="2433"/>
                </a:lnTo>
                <a:lnTo>
                  <a:pt x="8858" y="2287"/>
                </a:lnTo>
                <a:lnTo>
                  <a:pt x="9126" y="2020"/>
                </a:lnTo>
                <a:lnTo>
                  <a:pt x="9466" y="1776"/>
                </a:lnTo>
                <a:lnTo>
                  <a:pt x="9807" y="1582"/>
                </a:lnTo>
                <a:lnTo>
                  <a:pt x="10172" y="1387"/>
                </a:lnTo>
                <a:lnTo>
                  <a:pt x="10537" y="1217"/>
                </a:lnTo>
                <a:lnTo>
                  <a:pt x="10926" y="1071"/>
                </a:lnTo>
                <a:lnTo>
                  <a:pt x="11680" y="803"/>
                </a:lnTo>
                <a:close/>
                <a:moveTo>
                  <a:pt x="4867" y="7203"/>
                </a:moveTo>
                <a:lnTo>
                  <a:pt x="4746" y="7227"/>
                </a:lnTo>
                <a:lnTo>
                  <a:pt x="4478" y="7276"/>
                </a:lnTo>
                <a:lnTo>
                  <a:pt x="4235" y="7373"/>
                </a:lnTo>
                <a:lnTo>
                  <a:pt x="3991" y="7495"/>
                </a:lnTo>
                <a:lnTo>
                  <a:pt x="3748" y="7641"/>
                </a:lnTo>
                <a:lnTo>
                  <a:pt x="3553" y="7811"/>
                </a:lnTo>
                <a:lnTo>
                  <a:pt x="3383" y="7981"/>
                </a:lnTo>
                <a:lnTo>
                  <a:pt x="3237" y="8152"/>
                </a:lnTo>
                <a:lnTo>
                  <a:pt x="3067" y="8395"/>
                </a:lnTo>
                <a:lnTo>
                  <a:pt x="2921" y="8663"/>
                </a:lnTo>
                <a:lnTo>
                  <a:pt x="2775" y="8954"/>
                </a:lnTo>
                <a:lnTo>
                  <a:pt x="2677" y="9246"/>
                </a:lnTo>
                <a:lnTo>
                  <a:pt x="2653" y="9392"/>
                </a:lnTo>
                <a:lnTo>
                  <a:pt x="2653" y="9514"/>
                </a:lnTo>
                <a:lnTo>
                  <a:pt x="2653" y="9660"/>
                </a:lnTo>
                <a:lnTo>
                  <a:pt x="2702" y="9782"/>
                </a:lnTo>
                <a:lnTo>
                  <a:pt x="2750" y="9879"/>
                </a:lnTo>
                <a:lnTo>
                  <a:pt x="2823" y="9976"/>
                </a:lnTo>
                <a:lnTo>
                  <a:pt x="2896" y="10001"/>
                </a:lnTo>
                <a:lnTo>
                  <a:pt x="2945" y="10025"/>
                </a:lnTo>
                <a:lnTo>
                  <a:pt x="3018" y="10025"/>
                </a:lnTo>
                <a:lnTo>
                  <a:pt x="3067" y="10001"/>
                </a:lnTo>
                <a:lnTo>
                  <a:pt x="3188" y="9879"/>
                </a:lnTo>
                <a:lnTo>
                  <a:pt x="3261" y="9782"/>
                </a:lnTo>
                <a:lnTo>
                  <a:pt x="3286" y="9636"/>
                </a:lnTo>
                <a:lnTo>
                  <a:pt x="3310" y="9465"/>
                </a:lnTo>
                <a:lnTo>
                  <a:pt x="3359" y="9246"/>
                </a:lnTo>
                <a:lnTo>
                  <a:pt x="3456" y="9003"/>
                </a:lnTo>
                <a:lnTo>
                  <a:pt x="3553" y="8808"/>
                </a:lnTo>
                <a:lnTo>
                  <a:pt x="3675" y="8590"/>
                </a:lnTo>
                <a:lnTo>
                  <a:pt x="3845" y="8395"/>
                </a:lnTo>
                <a:lnTo>
                  <a:pt x="4016" y="8200"/>
                </a:lnTo>
                <a:lnTo>
                  <a:pt x="4235" y="8054"/>
                </a:lnTo>
                <a:lnTo>
                  <a:pt x="4454" y="7933"/>
                </a:lnTo>
                <a:lnTo>
                  <a:pt x="4648" y="7835"/>
                </a:lnTo>
                <a:lnTo>
                  <a:pt x="4867" y="7738"/>
                </a:lnTo>
                <a:lnTo>
                  <a:pt x="5062" y="7665"/>
                </a:lnTo>
                <a:lnTo>
                  <a:pt x="5257" y="7519"/>
                </a:lnTo>
                <a:lnTo>
                  <a:pt x="5281" y="7470"/>
                </a:lnTo>
                <a:lnTo>
                  <a:pt x="5305" y="7422"/>
                </a:lnTo>
                <a:lnTo>
                  <a:pt x="5281" y="7349"/>
                </a:lnTo>
                <a:lnTo>
                  <a:pt x="5232" y="7300"/>
                </a:lnTo>
                <a:lnTo>
                  <a:pt x="5111" y="7251"/>
                </a:lnTo>
                <a:lnTo>
                  <a:pt x="4989" y="7227"/>
                </a:lnTo>
                <a:lnTo>
                  <a:pt x="4867" y="7203"/>
                </a:lnTo>
                <a:close/>
                <a:moveTo>
                  <a:pt x="13846" y="14819"/>
                </a:moveTo>
                <a:lnTo>
                  <a:pt x="13457" y="14867"/>
                </a:lnTo>
                <a:lnTo>
                  <a:pt x="13043" y="14916"/>
                </a:lnTo>
                <a:lnTo>
                  <a:pt x="12629" y="14989"/>
                </a:lnTo>
                <a:lnTo>
                  <a:pt x="12216" y="15013"/>
                </a:lnTo>
                <a:lnTo>
                  <a:pt x="11802" y="15038"/>
                </a:lnTo>
                <a:lnTo>
                  <a:pt x="11388" y="15062"/>
                </a:lnTo>
                <a:lnTo>
                  <a:pt x="10975" y="15111"/>
                </a:lnTo>
                <a:lnTo>
                  <a:pt x="10950" y="15135"/>
                </a:lnTo>
                <a:lnTo>
                  <a:pt x="10926" y="15184"/>
                </a:lnTo>
                <a:lnTo>
                  <a:pt x="10950" y="15208"/>
                </a:lnTo>
                <a:lnTo>
                  <a:pt x="10975" y="15257"/>
                </a:lnTo>
                <a:lnTo>
                  <a:pt x="11169" y="15305"/>
                </a:lnTo>
                <a:lnTo>
                  <a:pt x="11388" y="15354"/>
                </a:lnTo>
                <a:lnTo>
                  <a:pt x="11802" y="15427"/>
                </a:lnTo>
                <a:lnTo>
                  <a:pt x="12629" y="15427"/>
                </a:lnTo>
                <a:lnTo>
                  <a:pt x="13067" y="15403"/>
                </a:lnTo>
                <a:lnTo>
                  <a:pt x="13505" y="15330"/>
                </a:lnTo>
                <a:lnTo>
                  <a:pt x="13724" y="15281"/>
                </a:lnTo>
                <a:lnTo>
                  <a:pt x="13919" y="15208"/>
                </a:lnTo>
                <a:lnTo>
                  <a:pt x="14114" y="15135"/>
                </a:lnTo>
                <a:lnTo>
                  <a:pt x="14308" y="15038"/>
                </a:lnTo>
                <a:lnTo>
                  <a:pt x="14357" y="14965"/>
                </a:lnTo>
                <a:lnTo>
                  <a:pt x="14357" y="14916"/>
                </a:lnTo>
                <a:lnTo>
                  <a:pt x="14333" y="14843"/>
                </a:lnTo>
                <a:lnTo>
                  <a:pt x="14260" y="14819"/>
                </a:lnTo>
                <a:close/>
                <a:moveTo>
                  <a:pt x="5816" y="5937"/>
                </a:moveTo>
                <a:lnTo>
                  <a:pt x="6108" y="5962"/>
                </a:lnTo>
                <a:lnTo>
                  <a:pt x="6181" y="5962"/>
                </a:lnTo>
                <a:lnTo>
                  <a:pt x="6254" y="6059"/>
                </a:lnTo>
                <a:lnTo>
                  <a:pt x="6352" y="6156"/>
                </a:lnTo>
                <a:lnTo>
                  <a:pt x="6595" y="6302"/>
                </a:lnTo>
                <a:lnTo>
                  <a:pt x="6863" y="6424"/>
                </a:lnTo>
                <a:lnTo>
                  <a:pt x="7155" y="6521"/>
                </a:lnTo>
                <a:lnTo>
                  <a:pt x="7447" y="6594"/>
                </a:lnTo>
                <a:lnTo>
                  <a:pt x="7739" y="6643"/>
                </a:lnTo>
                <a:lnTo>
                  <a:pt x="8274" y="6692"/>
                </a:lnTo>
                <a:lnTo>
                  <a:pt x="8542" y="6692"/>
                </a:lnTo>
                <a:lnTo>
                  <a:pt x="8834" y="6667"/>
                </a:lnTo>
                <a:lnTo>
                  <a:pt x="9126" y="6619"/>
                </a:lnTo>
                <a:lnTo>
                  <a:pt x="9418" y="6546"/>
                </a:lnTo>
                <a:lnTo>
                  <a:pt x="9685" y="6448"/>
                </a:lnTo>
                <a:lnTo>
                  <a:pt x="9953" y="6327"/>
                </a:lnTo>
                <a:lnTo>
                  <a:pt x="10220" y="6181"/>
                </a:lnTo>
                <a:lnTo>
                  <a:pt x="10464" y="6035"/>
                </a:lnTo>
                <a:lnTo>
                  <a:pt x="10658" y="5986"/>
                </a:lnTo>
                <a:lnTo>
                  <a:pt x="10853" y="5962"/>
                </a:lnTo>
                <a:lnTo>
                  <a:pt x="11218" y="5962"/>
                </a:lnTo>
                <a:lnTo>
                  <a:pt x="11169" y="6010"/>
                </a:lnTo>
                <a:lnTo>
                  <a:pt x="11048" y="6132"/>
                </a:lnTo>
                <a:lnTo>
                  <a:pt x="10902" y="6229"/>
                </a:lnTo>
                <a:lnTo>
                  <a:pt x="10780" y="6327"/>
                </a:lnTo>
                <a:lnTo>
                  <a:pt x="10634" y="6448"/>
                </a:lnTo>
                <a:lnTo>
                  <a:pt x="10634" y="6497"/>
                </a:lnTo>
                <a:lnTo>
                  <a:pt x="10634" y="6546"/>
                </a:lnTo>
                <a:lnTo>
                  <a:pt x="10658" y="6594"/>
                </a:lnTo>
                <a:lnTo>
                  <a:pt x="10853" y="6594"/>
                </a:lnTo>
                <a:lnTo>
                  <a:pt x="10999" y="6546"/>
                </a:lnTo>
                <a:lnTo>
                  <a:pt x="11145" y="6473"/>
                </a:lnTo>
                <a:lnTo>
                  <a:pt x="11267" y="6375"/>
                </a:lnTo>
                <a:lnTo>
                  <a:pt x="11461" y="6229"/>
                </a:lnTo>
                <a:lnTo>
                  <a:pt x="11559" y="6108"/>
                </a:lnTo>
                <a:lnTo>
                  <a:pt x="11607" y="6010"/>
                </a:lnTo>
                <a:lnTo>
                  <a:pt x="11875" y="6083"/>
                </a:lnTo>
                <a:lnTo>
                  <a:pt x="12167" y="6181"/>
                </a:lnTo>
                <a:lnTo>
                  <a:pt x="11997" y="6205"/>
                </a:lnTo>
                <a:lnTo>
                  <a:pt x="11851" y="6254"/>
                </a:lnTo>
                <a:lnTo>
                  <a:pt x="11559" y="6424"/>
                </a:lnTo>
                <a:lnTo>
                  <a:pt x="11413" y="6521"/>
                </a:lnTo>
                <a:lnTo>
                  <a:pt x="11267" y="6643"/>
                </a:lnTo>
                <a:lnTo>
                  <a:pt x="11121" y="6765"/>
                </a:lnTo>
                <a:lnTo>
                  <a:pt x="10999" y="6911"/>
                </a:lnTo>
                <a:lnTo>
                  <a:pt x="10999" y="6935"/>
                </a:lnTo>
                <a:lnTo>
                  <a:pt x="10999" y="6959"/>
                </a:lnTo>
                <a:lnTo>
                  <a:pt x="11048" y="6959"/>
                </a:lnTo>
                <a:lnTo>
                  <a:pt x="11242" y="6935"/>
                </a:lnTo>
                <a:lnTo>
                  <a:pt x="11413" y="6886"/>
                </a:lnTo>
                <a:lnTo>
                  <a:pt x="11583" y="6813"/>
                </a:lnTo>
                <a:lnTo>
                  <a:pt x="11753" y="6740"/>
                </a:lnTo>
                <a:lnTo>
                  <a:pt x="12045" y="6546"/>
                </a:lnTo>
                <a:lnTo>
                  <a:pt x="12191" y="6448"/>
                </a:lnTo>
                <a:lnTo>
                  <a:pt x="12240" y="6375"/>
                </a:lnTo>
                <a:lnTo>
                  <a:pt x="12289" y="6302"/>
                </a:lnTo>
                <a:lnTo>
                  <a:pt x="12289" y="6229"/>
                </a:lnTo>
                <a:lnTo>
                  <a:pt x="12483" y="6351"/>
                </a:lnTo>
                <a:lnTo>
                  <a:pt x="12678" y="6473"/>
                </a:lnTo>
                <a:lnTo>
                  <a:pt x="12532" y="6497"/>
                </a:lnTo>
                <a:lnTo>
                  <a:pt x="12410" y="6570"/>
                </a:lnTo>
                <a:lnTo>
                  <a:pt x="12143" y="6740"/>
                </a:lnTo>
                <a:lnTo>
                  <a:pt x="11948" y="6886"/>
                </a:lnTo>
                <a:lnTo>
                  <a:pt x="11802" y="7008"/>
                </a:lnTo>
                <a:lnTo>
                  <a:pt x="11656" y="7178"/>
                </a:lnTo>
                <a:lnTo>
                  <a:pt x="11534" y="7349"/>
                </a:lnTo>
                <a:lnTo>
                  <a:pt x="11510" y="7373"/>
                </a:lnTo>
                <a:lnTo>
                  <a:pt x="11534" y="7397"/>
                </a:lnTo>
                <a:lnTo>
                  <a:pt x="11559" y="7422"/>
                </a:lnTo>
                <a:lnTo>
                  <a:pt x="11583" y="7422"/>
                </a:lnTo>
                <a:lnTo>
                  <a:pt x="11778" y="7324"/>
                </a:lnTo>
                <a:lnTo>
                  <a:pt x="11948" y="7251"/>
                </a:lnTo>
                <a:lnTo>
                  <a:pt x="12289" y="7032"/>
                </a:lnTo>
                <a:lnTo>
                  <a:pt x="12605" y="6838"/>
                </a:lnTo>
                <a:lnTo>
                  <a:pt x="12751" y="6740"/>
                </a:lnTo>
                <a:lnTo>
                  <a:pt x="12873" y="6594"/>
                </a:lnTo>
                <a:lnTo>
                  <a:pt x="13165" y="6838"/>
                </a:lnTo>
                <a:lnTo>
                  <a:pt x="13408" y="7081"/>
                </a:lnTo>
                <a:lnTo>
                  <a:pt x="12994" y="7251"/>
                </a:lnTo>
                <a:lnTo>
                  <a:pt x="12678" y="7349"/>
                </a:lnTo>
                <a:lnTo>
                  <a:pt x="12362" y="7470"/>
                </a:lnTo>
                <a:lnTo>
                  <a:pt x="12216" y="7543"/>
                </a:lnTo>
                <a:lnTo>
                  <a:pt x="12045" y="7641"/>
                </a:lnTo>
                <a:lnTo>
                  <a:pt x="11924" y="7738"/>
                </a:lnTo>
                <a:lnTo>
                  <a:pt x="11802" y="7835"/>
                </a:lnTo>
                <a:lnTo>
                  <a:pt x="11778" y="7884"/>
                </a:lnTo>
                <a:lnTo>
                  <a:pt x="11778" y="7933"/>
                </a:lnTo>
                <a:lnTo>
                  <a:pt x="11802" y="7957"/>
                </a:lnTo>
                <a:lnTo>
                  <a:pt x="11851" y="7981"/>
                </a:lnTo>
                <a:lnTo>
                  <a:pt x="11997" y="8006"/>
                </a:lnTo>
                <a:lnTo>
                  <a:pt x="12143" y="7981"/>
                </a:lnTo>
                <a:lnTo>
                  <a:pt x="12410" y="7933"/>
                </a:lnTo>
                <a:lnTo>
                  <a:pt x="12702" y="7835"/>
                </a:lnTo>
                <a:lnTo>
                  <a:pt x="12970" y="7738"/>
                </a:lnTo>
                <a:lnTo>
                  <a:pt x="13359" y="7616"/>
                </a:lnTo>
                <a:lnTo>
                  <a:pt x="13554" y="7543"/>
                </a:lnTo>
                <a:lnTo>
                  <a:pt x="13749" y="7470"/>
                </a:lnTo>
                <a:lnTo>
                  <a:pt x="14041" y="7860"/>
                </a:lnTo>
                <a:lnTo>
                  <a:pt x="13846" y="7933"/>
                </a:lnTo>
                <a:lnTo>
                  <a:pt x="13651" y="8054"/>
                </a:lnTo>
                <a:lnTo>
                  <a:pt x="13311" y="8249"/>
                </a:lnTo>
                <a:lnTo>
                  <a:pt x="12654" y="8565"/>
                </a:lnTo>
                <a:lnTo>
                  <a:pt x="12337" y="8736"/>
                </a:lnTo>
                <a:lnTo>
                  <a:pt x="12191" y="8833"/>
                </a:lnTo>
                <a:lnTo>
                  <a:pt x="12070" y="8954"/>
                </a:lnTo>
                <a:lnTo>
                  <a:pt x="12045" y="9003"/>
                </a:lnTo>
                <a:lnTo>
                  <a:pt x="12045" y="9052"/>
                </a:lnTo>
                <a:lnTo>
                  <a:pt x="12070" y="9100"/>
                </a:lnTo>
                <a:lnTo>
                  <a:pt x="12289" y="9100"/>
                </a:lnTo>
                <a:lnTo>
                  <a:pt x="12459" y="9076"/>
                </a:lnTo>
                <a:lnTo>
                  <a:pt x="12775" y="8979"/>
                </a:lnTo>
                <a:lnTo>
                  <a:pt x="13067" y="8833"/>
                </a:lnTo>
                <a:lnTo>
                  <a:pt x="13359" y="8711"/>
                </a:lnTo>
                <a:lnTo>
                  <a:pt x="13822" y="8492"/>
                </a:lnTo>
                <a:lnTo>
                  <a:pt x="14065" y="8395"/>
                </a:lnTo>
                <a:lnTo>
                  <a:pt x="14284" y="8249"/>
                </a:lnTo>
                <a:lnTo>
                  <a:pt x="14527" y="8711"/>
                </a:lnTo>
                <a:lnTo>
                  <a:pt x="14333" y="8808"/>
                </a:lnTo>
                <a:lnTo>
                  <a:pt x="14162" y="8930"/>
                </a:lnTo>
                <a:lnTo>
                  <a:pt x="13822" y="9149"/>
                </a:lnTo>
                <a:lnTo>
                  <a:pt x="13505" y="9319"/>
                </a:lnTo>
                <a:lnTo>
                  <a:pt x="13189" y="9465"/>
                </a:lnTo>
                <a:lnTo>
                  <a:pt x="12873" y="9636"/>
                </a:lnTo>
                <a:lnTo>
                  <a:pt x="12751" y="9733"/>
                </a:lnTo>
                <a:lnTo>
                  <a:pt x="12605" y="9830"/>
                </a:lnTo>
                <a:lnTo>
                  <a:pt x="12605" y="9879"/>
                </a:lnTo>
                <a:lnTo>
                  <a:pt x="12605" y="9903"/>
                </a:lnTo>
                <a:lnTo>
                  <a:pt x="12629" y="9928"/>
                </a:lnTo>
                <a:lnTo>
                  <a:pt x="12654" y="9952"/>
                </a:lnTo>
                <a:lnTo>
                  <a:pt x="12824" y="9952"/>
                </a:lnTo>
                <a:lnTo>
                  <a:pt x="12970" y="9928"/>
                </a:lnTo>
                <a:lnTo>
                  <a:pt x="13140" y="9903"/>
                </a:lnTo>
                <a:lnTo>
                  <a:pt x="13286" y="9855"/>
                </a:lnTo>
                <a:lnTo>
                  <a:pt x="13603" y="9709"/>
                </a:lnTo>
                <a:lnTo>
                  <a:pt x="13895" y="9587"/>
                </a:lnTo>
                <a:lnTo>
                  <a:pt x="14284" y="9392"/>
                </a:lnTo>
                <a:lnTo>
                  <a:pt x="14503" y="9271"/>
                </a:lnTo>
                <a:lnTo>
                  <a:pt x="14698" y="9149"/>
                </a:lnTo>
                <a:lnTo>
                  <a:pt x="14892" y="9684"/>
                </a:lnTo>
                <a:lnTo>
                  <a:pt x="14600" y="9806"/>
                </a:lnTo>
                <a:lnTo>
                  <a:pt x="14333" y="9928"/>
                </a:lnTo>
                <a:lnTo>
                  <a:pt x="13797" y="10195"/>
                </a:lnTo>
                <a:lnTo>
                  <a:pt x="13481" y="10341"/>
                </a:lnTo>
                <a:lnTo>
                  <a:pt x="13140" y="10487"/>
                </a:lnTo>
                <a:lnTo>
                  <a:pt x="12970" y="10585"/>
                </a:lnTo>
                <a:lnTo>
                  <a:pt x="12824" y="10682"/>
                </a:lnTo>
                <a:lnTo>
                  <a:pt x="12678" y="10804"/>
                </a:lnTo>
                <a:lnTo>
                  <a:pt x="12581" y="10925"/>
                </a:lnTo>
                <a:lnTo>
                  <a:pt x="12556" y="10974"/>
                </a:lnTo>
                <a:lnTo>
                  <a:pt x="12605" y="10998"/>
                </a:lnTo>
                <a:lnTo>
                  <a:pt x="12921" y="10998"/>
                </a:lnTo>
                <a:lnTo>
                  <a:pt x="13092" y="10974"/>
                </a:lnTo>
                <a:lnTo>
                  <a:pt x="13238" y="10925"/>
                </a:lnTo>
                <a:lnTo>
                  <a:pt x="13554" y="10804"/>
                </a:lnTo>
                <a:lnTo>
                  <a:pt x="13870" y="10658"/>
                </a:lnTo>
                <a:lnTo>
                  <a:pt x="14430" y="10414"/>
                </a:lnTo>
                <a:lnTo>
                  <a:pt x="14722" y="10293"/>
                </a:lnTo>
                <a:lnTo>
                  <a:pt x="14990" y="10122"/>
                </a:lnTo>
                <a:lnTo>
                  <a:pt x="15063" y="10487"/>
                </a:lnTo>
                <a:lnTo>
                  <a:pt x="15136" y="10828"/>
                </a:lnTo>
                <a:lnTo>
                  <a:pt x="14868" y="10925"/>
                </a:lnTo>
                <a:lnTo>
                  <a:pt x="14600" y="11047"/>
                </a:lnTo>
                <a:lnTo>
                  <a:pt x="14089" y="11266"/>
                </a:lnTo>
                <a:lnTo>
                  <a:pt x="13408" y="11534"/>
                </a:lnTo>
                <a:lnTo>
                  <a:pt x="13067" y="11655"/>
                </a:lnTo>
                <a:lnTo>
                  <a:pt x="12897" y="11753"/>
                </a:lnTo>
                <a:lnTo>
                  <a:pt x="12751" y="11850"/>
                </a:lnTo>
                <a:lnTo>
                  <a:pt x="12727" y="11899"/>
                </a:lnTo>
                <a:lnTo>
                  <a:pt x="12727" y="11947"/>
                </a:lnTo>
                <a:lnTo>
                  <a:pt x="12751" y="11972"/>
                </a:lnTo>
                <a:lnTo>
                  <a:pt x="12800" y="11996"/>
                </a:lnTo>
                <a:lnTo>
                  <a:pt x="12970" y="12020"/>
                </a:lnTo>
                <a:lnTo>
                  <a:pt x="13165" y="11996"/>
                </a:lnTo>
                <a:lnTo>
                  <a:pt x="13505" y="11923"/>
                </a:lnTo>
                <a:lnTo>
                  <a:pt x="13870" y="11801"/>
                </a:lnTo>
                <a:lnTo>
                  <a:pt x="14187" y="11680"/>
                </a:lnTo>
                <a:lnTo>
                  <a:pt x="14698" y="11509"/>
                </a:lnTo>
                <a:lnTo>
                  <a:pt x="14941" y="11412"/>
                </a:lnTo>
                <a:lnTo>
                  <a:pt x="15184" y="11290"/>
                </a:lnTo>
                <a:lnTo>
                  <a:pt x="15209" y="11923"/>
                </a:lnTo>
                <a:lnTo>
                  <a:pt x="14868" y="11972"/>
                </a:lnTo>
                <a:lnTo>
                  <a:pt x="14503" y="12045"/>
                </a:lnTo>
                <a:lnTo>
                  <a:pt x="13822" y="12215"/>
                </a:lnTo>
                <a:lnTo>
                  <a:pt x="13408" y="12288"/>
                </a:lnTo>
                <a:lnTo>
                  <a:pt x="12970" y="12361"/>
                </a:lnTo>
                <a:lnTo>
                  <a:pt x="12556" y="12458"/>
                </a:lnTo>
                <a:lnTo>
                  <a:pt x="12337" y="12531"/>
                </a:lnTo>
                <a:lnTo>
                  <a:pt x="12143" y="12604"/>
                </a:lnTo>
                <a:lnTo>
                  <a:pt x="12094" y="12653"/>
                </a:lnTo>
                <a:lnTo>
                  <a:pt x="12094" y="12750"/>
                </a:lnTo>
                <a:lnTo>
                  <a:pt x="12118" y="12799"/>
                </a:lnTo>
                <a:lnTo>
                  <a:pt x="12143" y="12823"/>
                </a:lnTo>
                <a:lnTo>
                  <a:pt x="12191" y="12848"/>
                </a:lnTo>
                <a:lnTo>
                  <a:pt x="12386" y="12872"/>
                </a:lnTo>
                <a:lnTo>
                  <a:pt x="12581" y="12872"/>
                </a:lnTo>
                <a:lnTo>
                  <a:pt x="12970" y="12823"/>
                </a:lnTo>
                <a:lnTo>
                  <a:pt x="13384" y="12775"/>
                </a:lnTo>
                <a:lnTo>
                  <a:pt x="13749" y="12677"/>
                </a:lnTo>
                <a:lnTo>
                  <a:pt x="14479" y="12531"/>
                </a:lnTo>
                <a:lnTo>
                  <a:pt x="14844" y="12434"/>
                </a:lnTo>
                <a:lnTo>
                  <a:pt x="15209" y="12312"/>
                </a:lnTo>
                <a:lnTo>
                  <a:pt x="15209" y="12312"/>
                </a:lnTo>
                <a:lnTo>
                  <a:pt x="15184" y="12507"/>
                </a:lnTo>
                <a:lnTo>
                  <a:pt x="14868" y="12629"/>
                </a:lnTo>
                <a:lnTo>
                  <a:pt x="14552" y="12750"/>
                </a:lnTo>
                <a:lnTo>
                  <a:pt x="14260" y="12896"/>
                </a:lnTo>
                <a:lnTo>
                  <a:pt x="13968" y="12994"/>
                </a:lnTo>
                <a:lnTo>
                  <a:pt x="13505" y="13140"/>
                </a:lnTo>
                <a:lnTo>
                  <a:pt x="13019" y="13286"/>
                </a:lnTo>
                <a:lnTo>
                  <a:pt x="12556" y="13432"/>
                </a:lnTo>
                <a:lnTo>
                  <a:pt x="12337" y="13529"/>
                </a:lnTo>
                <a:lnTo>
                  <a:pt x="12118" y="13626"/>
                </a:lnTo>
                <a:lnTo>
                  <a:pt x="12070" y="13675"/>
                </a:lnTo>
                <a:lnTo>
                  <a:pt x="12070" y="13748"/>
                </a:lnTo>
                <a:lnTo>
                  <a:pt x="12118" y="13797"/>
                </a:lnTo>
                <a:lnTo>
                  <a:pt x="12167" y="13821"/>
                </a:lnTo>
                <a:lnTo>
                  <a:pt x="12654" y="13821"/>
                </a:lnTo>
                <a:lnTo>
                  <a:pt x="12897" y="13772"/>
                </a:lnTo>
                <a:lnTo>
                  <a:pt x="13140" y="13724"/>
                </a:lnTo>
                <a:lnTo>
                  <a:pt x="13627" y="13602"/>
                </a:lnTo>
                <a:lnTo>
                  <a:pt x="14089" y="13456"/>
                </a:lnTo>
                <a:lnTo>
                  <a:pt x="14600" y="13286"/>
                </a:lnTo>
                <a:lnTo>
                  <a:pt x="14868" y="13188"/>
                </a:lnTo>
                <a:lnTo>
                  <a:pt x="15111" y="13091"/>
                </a:lnTo>
                <a:lnTo>
                  <a:pt x="15014" y="13651"/>
                </a:lnTo>
                <a:lnTo>
                  <a:pt x="14965" y="13651"/>
                </a:lnTo>
                <a:lnTo>
                  <a:pt x="14795" y="13602"/>
                </a:lnTo>
                <a:lnTo>
                  <a:pt x="14406" y="13602"/>
                </a:lnTo>
                <a:lnTo>
                  <a:pt x="14211" y="13626"/>
                </a:lnTo>
                <a:lnTo>
                  <a:pt x="13822" y="13724"/>
                </a:lnTo>
                <a:lnTo>
                  <a:pt x="13432" y="13797"/>
                </a:lnTo>
                <a:lnTo>
                  <a:pt x="12970" y="13894"/>
                </a:lnTo>
                <a:lnTo>
                  <a:pt x="12532" y="14016"/>
                </a:lnTo>
                <a:lnTo>
                  <a:pt x="12094" y="14137"/>
                </a:lnTo>
                <a:lnTo>
                  <a:pt x="11656" y="14308"/>
                </a:lnTo>
                <a:lnTo>
                  <a:pt x="11607" y="14356"/>
                </a:lnTo>
                <a:lnTo>
                  <a:pt x="11583" y="14405"/>
                </a:lnTo>
                <a:lnTo>
                  <a:pt x="11607" y="14454"/>
                </a:lnTo>
                <a:lnTo>
                  <a:pt x="11632" y="14478"/>
                </a:lnTo>
                <a:lnTo>
                  <a:pt x="11680" y="14478"/>
                </a:lnTo>
                <a:lnTo>
                  <a:pt x="12094" y="14454"/>
                </a:lnTo>
                <a:lnTo>
                  <a:pt x="12532" y="14429"/>
                </a:lnTo>
                <a:lnTo>
                  <a:pt x="12946" y="14356"/>
                </a:lnTo>
                <a:lnTo>
                  <a:pt x="13384" y="14283"/>
                </a:lnTo>
                <a:lnTo>
                  <a:pt x="13773" y="14210"/>
                </a:lnTo>
                <a:lnTo>
                  <a:pt x="14187" y="14137"/>
                </a:lnTo>
                <a:lnTo>
                  <a:pt x="14406" y="14089"/>
                </a:lnTo>
                <a:lnTo>
                  <a:pt x="14600" y="14016"/>
                </a:lnTo>
                <a:lnTo>
                  <a:pt x="14795" y="13943"/>
                </a:lnTo>
                <a:lnTo>
                  <a:pt x="14965" y="13821"/>
                </a:lnTo>
                <a:lnTo>
                  <a:pt x="14795" y="14381"/>
                </a:lnTo>
                <a:lnTo>
                  <a:pt x="14576" y="14916"/>
                </a:lnTo>
                <a:lnTo>
                  <a:pt x="14308" y="15451"/>
                </a:lnTo>
                <a:lnTo>
                  <a:pt x="14016" y="15938"/>
                </a:lnTo>
                <a:lnTo>
                  <a:pt x="13870" y="16206"/>
                </a:lnTo>
                <a:lnTo>
                  <a:pt x="13797" y="16157"/>
                </a:lnTo>
                <a:lnTo>
                  <a:pt x="13627" y="16108"/>
                </a:lnTo>
                <a:lnTo>
                  <a:pt x="13457" y="16084"/>
                </a:lnTo>
                <a:lnTo>
                  <a:pt x="12386" y="16084"/>
                </a:lnTo>
                <a:lnTo>
                  <a:pt x="11924" y="16060"/>
                </a:lnTo>
                <a:lnTo>
                  <a:pt x="11461" y="16011"/>
                </a:lnTo>
                <a:lnTo>
                  <a:pt x="10537" y="15889"/>
                </a:lnTo>
                <a:lnTo>
                  <a:pt x="10488" y="15889"/>
                </a:lnTo>
                <a:lnTo>
                  <a:pt x="10464" y="15914"/>
                </a:lnTo>
                <a:lnTo>
                  <a:pt x="10464" y="15962"/>
                </a:lnTo>
                <a:lnTo>
                  <a:pt x="10488" y="15987"/>
                </a:lnTo>
                <a:lnTo>
                  <a:pt x="10853" y="16181"/>
                </a:lnTo>
                <a:lnTo>
                  <a:pt x="11242" y="16352"/>
                </a:lnTo>
                <a:lnTo>
                  <a:pt x="11632" y="16473"/>
                </a:lnTo>
                <a:lnTo>
                  <a:pt x="12045" y="16546"/>
                </a:lnTo>
                <a:lnTo>
                  <a:pt x="12435" y="16595"/>
                </a:lnTo>
                <a:lnTo>
                  <a:pt x="12848" y="16619"/>
                </a:lnTo>
                <a:lnTo>
                  <a:pt x="13067" y="16619"/>
                </a:lnTo>
                <a:lnTo>
                  <a:pt x="13262" y="16595"/>
                </a:lnTo>
                <a:lnTo>
                  <a:pt x="13457" y="16571"/>
                </a:lnTo>
                <a:lnTo>
                  <a:pt x="13651" y="16498"/>
                </a:lnTo>
                <a:lnTo>
                  <a:pt x="13335" y="16887"/>
                </a:lnTo>
                <a:lnTo>
                  <a:pt x="13019" y="17252"/>
                </a:lnTo>
                <a:lnTo>
                  <a:pt x="12873" y="17203"/>
                </a:lnTo>
                <a:lnTo>
                  <a:pt x="12702" y="17154"/>
                </a:lnTo>
                <a:lnTo>
                  <a:pt x="12386" y="17106"/>
                </a:lnTo>
                <a:lnTo>
                  <a:pt x="12045" y="17081"/>
                </a:lnTo>
                <a:lnTo>
                  <a:pt x="11729" y="17008"/>
                </a:lnTo>
                <a:lnTo>
                  <a:pt x="11340" y="16911"/>
                </a:lnTo>
                <a:lnTo>
                  <a:pt x="10950" y="16790"/>
                </a:lnTo>
                <a:lnTo>
                  <a:pt x="10172" y="16522"/>
                </a:lnTo>
                <a:lnTo>
                  <a:pt x="10123" y="16522"/>
                </a:lnTo>
                <a:lnTo>
                  <a:pt x="10099" y="16546"/>
                </a:lnTo>
                <a:lnTo>
                  <a:pt x="10099" y="16595"/>
                </a:lnTo>
                <a:lnTo>
                  <a:pt x="10099" y="16619"/>
                </a:lnTo>
                <a:lnTo>
                  <a:pt x="10415" y="16863"/>
                </a:lnTo>
                <a:lnTo>
                  <a:pt x="10756" y="17057"/>
                </a:lnTo>
                <a:lnTo>
                  <a:pt x="11096" y="17227"/>
                </a:lnTo>
                <a:lnTo>
                  <a:pt x="11461" y="17373"/>
                </a:lnTo>
                <a:lnTo>
                  <a:pt x="11729" y="17446"/>
                </a:lnTo>
                <a:lnTo>
                  <a:pt x="12045" y="17519"/>
                </a:lnTo>
                <a:lnTo>
                  <a:pt x="12362" y="17568"/>
                </a:lnTo>
                <a:lnTo>
                  <a:pt x="12678" y="17592"/>
                </a:lnTo>
                <a:lnTo>
                  <a:pt x="12289" y="17884"/>
                </a:lnTo>
                <a:lnTo>
                  <a:pt x="12118" y="18030"/>
                </a:lnTo>
                <a:lnTo>
                  <a:pt x="11899" y="18128"/>
                </a:lnTo>
                <a:lnTo>
                  <a:pt x="11607" y="18055"/>
                </a:lnTo>
                <a:lnTo>
                  <a:pt x="11315" y="17982"/>
                </a:lnTo>
                <a:lnTo>
                  <a:pt x="10999" y="17884"/>
                </a:lnTo>
                <a:lnTo>
                  <a:pt x="10707" y="17787"/>
                </a:lnTo>
                <a:lnTo>
                  <a:pt x="10415" y="17641"/>
                </a:lnTo>
                <a:lnTo>
                  <a:pt x="10123" y="17446"/>
                </a:lnTo>
                <a:lnTo>
                  <a:pt x="9856" y="17276"/>
                </a:lnTo>
                <a:lnTo>
                  <a:pt x="9564" y="17106"/>
                </a:lnTo>
                <a:lnTo>
                  <a:pt x="9515" y="17106"/>
                </a:lnTo>
                <a:lnTo>
                  <a:pt x="9466" y="17130"/>
                </a:lnTo>
                <a:lnTo>
                  <a:pt x="9442" y="17154"/>
                </a:lnTo>
                <a:lnTo>
                  <a:pt x="9442" y="17203"/>
                </a:lnTo>
                <a:lnTo>
                  <a:pt x="9539" y="17422"/>
                </a:lnTo>
                <a:lnTo>
                  <a:pt x="9685" y="17617"/>
                </a:lnTo>
                <a:lnTo>
                  <a:pt x="9856" y="17811"/>
                </a:lnTo>
                <a:lnTo>
                  <a:pt x="10075" y="17982"/>
                </a:lnTo>
                <a:lnTo>
                  <a:pt x="10318" y="18128"/>
                </a:lnTo>
                <a:lnTo>
                  <a:pt x="10561" y="18249"/>
                </a:lnTo>
                <a:lnTo>
                  <a:pt x="10829" y="18347"/>
                </a:lnTo>
                <a:lnTo>
                  <a:pt x="11096" y="18420"/>
                </a:lnTo>
                <a:lnTo>
                  <a:pt x="10853" y="18444"/>
                </a:lnTo>
                <a:lnTo>
                  <a:pt x="10634" y="18444"/>
                </a:lnTo>
                <a:lnTo>
                  <a:pt x="10439" y="18420"/>
                </a:lnTo>
                <a:lnTo>
                  <a:pt x="10220" y="18395"/>
                </a:lnTo>
                <a:lnTo>
                  <a:pt x="10026" y="18322"/>
                </a:lnTo>
                <a:lnTo>
                  <a:pt x="9637" y="18176"/>
                </a:lnTo>
                <a:lnTo>
                  <a:pt x="9223" y="18006"/>
                </a:lnTo>
                <a:lnTo>
                  <a:pt x="8834" y="17811"/>
                </a:lnTo>
                <a:lnTo>
                  <a:pt x="8444" y="17665"/>
                </a:lnTo>
                <a:lnTo>
                  <a:pt x="8225" y="17617"/>
                </a:lnTo>
                <a:lnTo>
                  <a:pt x="8031" y="17568"/>
                </a:lnTo>
                <a:lnTo>
                  <a:pt x="7812" y="17519"/>
                </a:lnTo>
                <a:lnTo>
                  <a:pt x="7593" y="17519"/>
                </a:lnTo>
                <a:lnTo>
                  <a:pt x="7398" y="17544"/>
                </a:lnTo>
                <a:lnTo>
                  <a:pt x="7228" y="17568"/>
                </a:lnTo>
                <a:lnTo>
                  <a:pt x="7033" y="17617"/>
                </a:lnTo>
                <a:lnTo>
                  <a:pt x="6863" y="17690"/>
                </a:lnTo>
                <a:lnTo>
                  <a:pt x="6522" y="17860"/>
                </a:lnTo>
                <a:lnTo>
                  <a:pt x="6181" y="18055"/>
                </a:lnTo>
                <a:lnTo>
                  <a:pt x="5792" y="18274"/>
                </a:lnTo>
                <a:lnTo>
                  <a:pt x="5597" y="18371"/>
                </a:lnTo>
                <a:lnTo>
                  <a:pt x="5378" y="18444"/>
                </a:lnTo>
                <a:lnTo>
                  <a:pt x="5232" y="18493"/>
                </a:lnTo>
                <a:lnTo>
                  <a:pt x="5062" y="18493"/>
                </a:lnTo>
                <a:lnTo>
                  <a:pt x="4916" y="18468"/>
                </a:lnTo>
                <a:lnTo>
                  <a:pt x="4770" y="18444"/>
                </a:lnTo>
                <a:lnTo>
                  <a:pt x="4454" y="18347"/>
                </a:lnTo>
                <a:lnTo>
                  <a:pt x="4186" y="18201"/>
                </a:lnTo>
                <a:lnTo>
                  <a:pt x="3748" y="17957"/>
                </a:lnTo>
                <a:lnTo>
                  <a:pt x="3359" y="17690"/>
                </a:lnTo>
                <a:lnTo>
                  <a:pt x="2994" y="17373"/>
                </a:lnTo>
                <a:lnTo>
                  <a:pt x="2629" y="17057"/>
                </a:lnTo>
                <a:lnTo>
                  <a:pt x="2312" y="16692"/>
                </a:lnTo>
                <a:lnTo>
                  <a:pt x="1996" y="16327"/>
                </a:lnTo>
                <a:lnTo>
                  <a:pt x="1729" y="15938"/>
                </a:lnTo>
                <a:lnTo>
                  <a:pt x="1485" y="15524"/>
                </a:lnTo>
                <a:lnTo>
                  <a:pt x="1266" y="15086"/>
                </a:lnTo>
                <a:lnTo>
                  <a:pt x="1072" y="14648"/>
                </a:lnTo>
                <a:lnTo>
                  <a:pt x="901" y="14186"/>
                </a:lnTo>
                <a:lnTo>
                  <a:pt x="755" y="13724"/>
                </a:lnTo>
                <a:lnTo>
                  <a:pt x="658" y="13261"/>
                </a:lnTo>
                <a:lnTo>
                  <a:pt x="585" y="12775"/>
                </a:lnTo>
                <a:lnTo>
                  <a:pt x="561" y="12312"/>
                </a:lnTo>
                <a:lnTo>
                  <a:pt x="561" y="11826"/>
                </a:lnTo>
                <a:lnTo>
                  <a:pt x="609" y="11266"/>
                </a:lnTo>
                <a:lnTo>
                  <a:pt x="682" y="10682"/>
                </a:lnTo>
                <a:lnTo>
                  <a:pt x="828" y="10147"/>
                </a:lnTo>
                <a:lnTo>
                  <a:pt x="1023" y="9611"/>
                </a:lnTo>
                <a:lnTo>
                  <a:pt x="1242" y="9076"/>
                </a:lnTo>
                <a:lnTo>
                  <a:pt x="1510" y="8565"/>
                </a:lnTo>
                <a:lnTo>
                  <a:pt x="1826" y="8103"/>
                </a:lnTo>
                <a:lnTo>
                  <a:pt x="2166" y="7641"/>
                </a:lnTo>
                <a:lnTo>
                  <a:pt x="2361" y="7422"/>
                </a:lnTo>
                <a:lnTo>
                  <a:pt x="2556" y="7203"/>
                </a:lnTo>
                <a:lnTo>
                  <a:pt x="2775" y="7008"/>
                </a:lnTo>
                <a:lnTo>
                  <a:pt x="2994" y="6838"/>
                </a:lnTo>
                <a:lnTo>
                  <a:pt x="3213" y="6692"/>
                </a:lnTo>
                <a:lnTo>
                  <a:pt x="3432" y="6546"/>
                </a:lnTo>
                <a:lnTo>
                  <a:pt x="3675" y="6400"/>
                </a:lnTo>
                <a:lnTo>
                  <a:pt x="3918" y="6278"/>
                </a:lnTo>
                <a:lnTo>
                  <a:pt x="4186" y="6181"/>
                </a:lnTo>
                <a:lnTo>
                  <a:pt x="4429" y="6108"/>
                </a:lnTo>
                <a:lnTo>
                  <a:pt x="4697" y="6035"/>
                </a:lnTo>
                <a:lnTo>
                  <a:pt x="4965" y="5986"/>
                </a:lnTo>
                <a:lnTo>
                  <a:pt x="5257" y="5962"/>
                </a:lnTo>
                <a:lnTo>
                  <a:pt x="5524" y="5937"/>
                </a:lnTo>
                <a:close/>
                <a:moveTo>
                  <a:pt x="11802" y="0"/>
                </a:moveTo>
                <a:lnTo>
                  <a:pt x="11729" y="49"/>
                </a:lnTo>
                <a:lnTo>
                  <a:pt x="11680" y="122"/>
                </a:lnTo>
                <a:lnTo>
                  <a:pt x="11656" y="219"/>
                </a:lnTo>
                <a:lnTo>
                  <a:pt x="11656" y="244"/>
                </a:lnTo>
                <a:lnTo>
                  <a:pt x="11583" y="268"/>
                </a:lnTo>
                <a:lnTo>
                  <a:pt x="11096" y="438"/>
                </a:lnTo>
                <a:lnTo>
                  <a:pt x="10610" y="633"/>
                </a:lnTo>
                <a:lnTo>
                  <a:pt x="10123" y="852"/>
                </a:lnTo>
                <a:lnTo>
                  <a:pt x="9661" y="1119"/>
                </a:lnTo>
                <a:lnTo>
                  <a:pt x="9199" y="1387"/>
                </a:lnTo>
                <a:lnTo>
                  <a:pt x="8980" y="1557"/>
                </a:lnTo>
                <a:lnTo>
                  <a:pt x="8785" y="1728"/>
                </a:lnTo>
                <a:lnTo>
                  <a:pt x="8590" y="1898"/>
                </a:lnTo>
                <a:lnTo>
                  <a:pt x="8420" y="2093"/>
                </a:lnTo>
                <a:lnTo>
                  <a:pt x="8250" y="2287"/>
                </a:lnTo>
                <a:lnTo>
                  <a:pt x="8104" y="2506"/>
                </a:lnTo>
                <a:lnTo>
                  <a:pt x="8006" y="2677"/>
                </a:lnTo>
                <a:lnTo>
                  <a:pt x="7933" y="2871"/>
                </a:lnTo>
                <a:lnTo>
                  <a:pt x="7860" y="3066"/>
                </a:lnTo>
                <a:lnTo>
                  <a:pt x="7836" y="3261"/>
                </a:lnTo>
                <a:lnTo>
                  <a:pt x="7812" y="3480"/>
                </a:lnTo>
                <a:lnTo>
                  <a:pt x="7812" y="3674"/>
                </a:lnTo>
                <a:lnTo>
                  <a:pt x="7836" y="3869"/>
                </a:lnTo>
                <a:lnTo>
                  <a:pt x="7885" y="4088"/>
                </a:lnTo>
                <a:lnTo>
                  <a:pt x="7909" y="4210"/>
                </a:lnTo>
                <a:lnTo>
                  <a:pt x="7982" y="4356"/>
                </a:lnTo>
                <a:lnTo>
                  <a:pt x="8079" y="4502"/>
                </a:lnTo>
                <a:lnTo>
                  <a:pt x="8177" y="4648"/>
                </a:lnTo>
                <a:lnTo>
                  <a:pt x="8104" y="4745"/>
                </a:lnTo>
                <a:lnTo>
                  <a:pt x="7933" y="4453"/>
                </a:lnTo>
                <a:lnTo>
                  <a:pt x="7739" y="4039"/>
                </a:lnTo>
                <a:lnTo>
                  <a:pt x="7593" y="3820"/>
                </a:lnTo>
                <a:lnTo>
                  <a:pt x="7447" y="3601"/>
                </a:lnTo>
                <a:lnTo>
                  <a:pt x="7276" y="3407"/>
                </a:lnTo>
                <a:lnTo>
                  <a:pt x="7106" y="3236"/>
                </a:lnTo>
                <a:lnTo>
                  <a:pt x="6911" y="3115"/>
                </a:lnTo>
                <a:lnTo>
                  <a:pt x="6717" y="3017"/>
                </a:lnTo>
                <a:lnTo>
                  <a:pt x="6644" y="3017"/>
                </a:lnTo>
                <a:lnTo>
                  <a:pt x="6595" y="3066"/>
                </a:lnTo>
                <a:lnTo>
                  <a:pt x="6546" y="3115"/>
                </a:lnTo>
                <a:lnTo>
                  <a:pt x="6546" y="3188"/>
                </a:lnTo>
                <a:lnTo>
                  <a:pt x="6595" y="3358"/>
                </a:lnTo>
                <a:lnTo>
                  <a:pt x="6668" y="3504"/>
                </a:lnTo>
                <a:lnTo>
                  <a:pt x="6887" y="3772"/>
                </a:lnTo>
                <a:lnTo>
                  <a:pt x="7155" y="4161"/>
                </a:lnTo>
                <a:lnTo>
                  <a:pt x="7398" y="4575"/>
                </a:lnTo>
                <a:lnTo>
                  <a:pt x="7617" y="4964"/>
                </a:lnTo>
                <a:lnTo>
                  <a:pt x="7787" y="5378"/>
                </a:lnTo>
                <a:lnTo>
                  <a:pt x="7909" y="5767"/>
                </a:lnTo>
                <a:lnTo>
                  <a:pt x="7958" y="5937"/>
                </a:lnTo>
                <a:lnTo>
                  <a:pt x="8055" y="6108"/>
                </a:lnTo>
                <a:lnTo>
                  <a:pt x="7641" y="6059"/>
                </a:lnTo>
                <a:lnTo>
                  <a:pt x="7228" y="5962"/>
                </a:lnTo>
                <a:lnTo>
                  <a:pt x="6936" y="5864"/>
                </a:lnTo>
                <a:lnTo>
                  <a:pt x="6668" y="5743"/>
                </a:lnTo>
                <a:lnTo>
                  <a:pt x="6400" y="5645"/>
                </a:lnTo>
                <a:lnTo>
                  <a:pt x="6279" y="5621"/>
                </a:lnTo>
                <a:lnTo>
                  <a:pt x="6133" y="5597"/>
                </a:lnTo>
                <a:lnTo>
                  <a:pt x="6084" y="5597"/>
                </a:lnTo>
                <a:lnTo>
                  <a:pt x="6060" y="5621"/>
                </a:lnTo>
                <a:lnTo>
                  <a:pt x="5865" y="5548"/>
                </a:lnTo>
                <a:lnTo>
                  <a:pt x="5670" y="5499"/>
                </a:lnTo>
                <a:lnTo>
                  <a:pt x="5476" y="5475"/>
                </a:lnTo>
                <a:lnTo>
                  <a:pt x="5257" y="5451"/>
                </a:lnTo>
                <a:lnTo>
                  <a:pt x="5062" y="5451"/>
                </a:lnTo>
                <a:lnTo>
                  <a:pt x="4867" y="5475"/>
                </a:lnTo>
                <a:lnTo>
                  <a:pt x="4478" y="5524"/>
                </a:lnTo>
                <a:lnTo>
                  <a:pt x="4089" y="5645"/>
                </a:lnTo>
                <a:lnTo>
                  <a:pt x="3699" y="5791"/>
                </a:lnTo>
                <a:lnTo>
                  <a:pt x="3334" y="5986"/>
                </a:lnTo>
                <a:lnTo>
                  <a:pt x="2994" y="6181"/>
                </a:lnTo>
                <a:lnTo>
                  <a:pt x="2604" y="6448"/>
                </a:lnTo>
                <a:lnTo>
                  <a:pt x="2264" y="6765"/>
                </a:lnTo>
                <a:lnTo>
                  <a:pt x="1948" y="7081"/>
                </a:lnTo>
                <a:lnTo>
                  <a:pt x="1631" y="7422"/>
                </a:lnTo>
                <a:lnTo>
                  <a:pt x="1364" y="7811"/>
                </a:lnTo>
                <a:lnTo>
                  <a:pt x="1120" y="8200"/>
                </a:lnTo>
                <a:lnTo>
                  <a:pt x="877" y="8590"/>
                </a:lnTo>
                <a:lnTo>
                  <a:pt x="682" y="9003"/>
                </a:lnTo>
                <a:lnTo>
                  <a:pt x="512" y="9417"/>
                </a:lnTo>
                <a:lnTo>
                  <a:pt x="342" y="9855"/>
                </a:lnTo>
                <a:lnTo>
                  <a:pt x="220" y="10293"/>
                </a:lnTo>
                <a:lnTo>
                  <a:pt x="123" y="10731"/>
                </a:lnTo>
                <a:lnTo>
                  <a:pt x="50" y="11193"/>
                </a:lnTo>
                <a:lnTo>
                  <a:pt x="25" y="11631"/>
                </a:lnTo>
                <a:lnTo>
                  <a:pt x="1" y="12093"/>
                </a:lnTo>
                <a:lnTo>
                  <a:pt x="1" y="12531"/>
                </a:lnTo>
                <a:lnTo>
                  <a:pt x="50" y="12994"/>
                </a:lnTo>
                <a:lnTo>
                  <a:pt x="123" y="13432"/>
                </a:lnTo>
                <a:lnTo>
                  <a:pt x="196" y="13870"/>
                </a:lnTo>
                <a:lnTo>
                  <a:pt x="317" y="14308"/>
                </a:lnTo>
                <a:lnTo>
                  <a:pt x="463" y="14746"/>
                </a:lnTo>
                <a:lnTo>
                  <a:pt x="634" y="15159"/>
                </a:lnTo>
                <a:lnTo>
                  <a:pt x="828" y="15573"/>
                </a:lnTo>
                <a:lnTo>
                  <a:pt x="1047" y="15987"/>
                </a:lnTo>
                <a:lnTo>
                  <a:pt x="1291" y="16352"/>
                </a:lnTo>
                <a:lnTo>
                  <a:pt x="1558" y="16717"/>
                </a:lnTo>
                <a:lnTo>
                  <a:pt x="1826" y="17057"/>
                </a:lnTo>
                <a:lnTo>
                  <a:pt x="2118" y="17373"/>
                </a:lnTo>
                <a:lnTo>
                  <a:pt x="2458" y="17665"/>
                </a:lnTo>
                <a:lnTo>
                  <a:pt x="2775" y="17957"/>
                </a:lnTo>
                <a:lnTo>
                  <a:pt x="3140" y="18225"/>
                </a:lnTo>
                <a:lnTo>
                  <a:pt x="3505" y="18468"/>
                </a:lnTo>
                <a:lnTo>
                  <a:pt x="3870" y="18687"/>
                </a:lnTo>
                <a:lnTo>
                  <a:pt x="4235" y="18882"/>
                </a:lnTo>
                <a:lnTo>
                  <a:pt x="4429" y="18955"/>
                </a:lnTo>
                <a:lnTo>
                  <a:pt x="4648" y="19004"/>
                </a:lnTo>
                <a:lnTo>
                  <a:pt x="4843" y="19052"/>
                </a:lnTo>
                <a:lnTo>
                  <a:pt x="5257" y="19052"/>
                </a:lnTo>
                <a:lnTo>
                  <a:pt x="5451" y="19004"/>
                </a:lnTo>
                <a:lnTo>
                  <a:pt x="5646" y="18931"/>
                </a:lnTo>
                <a:lnTo>
                  <a:pt x="5841" y="18858"/>
                </a:lnTo>
                <a:lnTo>
                  <a:pt x="6230" y="18639"/>
                </a:lnTo>
                <a:lnTo>
                  <a:pt x="6571" y="18444"/>
                </a:lnTo>
                <a:lnTo>
                  <a:pt x="6790" y="18322"/>
                </a:lnTo>
                <a:lnTo>
                  <a:pt x="6984" y="18225"/>
                </a:lnTo>
                <a:lnTo>
                  <a:pt x="7203" y="18152"/>
                </a:lnTo>
                <a:lnTo>
                  <a:pt x="7398" y="18079"/>
                </a:lnTo>
                <a:lnTo>
                  <a:pt x="7617" y="18055"/>
                </a:lnTo>
                <a:lnTo>
                  <a:pt x="7836" y="18055"/>
                </a:lnTo>
                <a:lnTo>
                  <a:pt x="8079" y="18103"/>
                </a:lnTo>
                <a:lnTo>
                  <a:pt x="8298" y="18152"/>
                </a:lnTo>
                <a:lnTo>
                  <a:pt x="8736" y="18298"/>
                </a:lnTo>
                <a:lnTo>
                  <a:pt x="9150" y="18468"/>
                </a:lnTo>
                <a:lnTo>
                  <a:pt x="9564" y="18663"/>
                </a:lnTo>
                <a:lnTo>
                  <a:pt x="10002" y="18833"/>
                </a:lnTo>
                <a:lnTo>
                  <a:pt x="10220" y="18906"/>
                </a:lnTo>
                <a:lnTo>
                  <a:pt x="10439" y="18931"/>
                </a:lnTo>
                <a:lnTo>
                  <a:pt x="10634" y="18955"/>
                </a:lnTo>
                <a:lnTo>
                  <a:pt x="11048" y="18955"/>
                </a:lnTo>
                <a:lnTo>
                  <a:pt x="11242" y="18906"/>
                </a:lnTo>
                <a:lnTo>
                  <a:pt x="11461" y="18858"/>
                </a:lnTo>
                <a:lnTo>
                  <a:pt x="11632" y="18809"/>
                </a:lnTo>
                <a:lnTo>
                  <a:pt x="12021" y="18639"/>
                </a:lnTo>
                <a:lnTo>
                  <a:pt x="12386" y="18420"/>
                </a:lnTo>
                <a:lnTo>
                  <a:pt x="12727" y="18176"/>
                </a:lnTo>
                <a:lnTo>
                  <a:pt x="13067" y="17884"/>
                </a:lnTo>
                <a:lnTo>
                  <a:pt x="13335" y="17641"/>
                </a:lnTo>
                <a:lnTo>
                  <a:pt x="13603" y="17349"/>
                </a:lnTo>
                <a:lnTo>
                  <a:pt x="13846" y="17081"/>
                </a:lnTo>
                <a:lnTo>
                  <a:pt x="14089" y="16790"/>
                </a:lnTo>
                <a:lnTo>
                  <a:pt x="14308" y="16473"/>
                </a:lnTo>
                <a:lnTo>
                  <a:pt x="14503" y="16157"/>
                </a:lnTo>
                <a:lnTo>
                  <a:pt x="14698" y="15841"/>
                </a:lnTo>
                <a:lnTo>
                  <a:pt x="14868" y="15524"/>
                </a:lnTo>
                <a:lnTo>
                  <a:pt x="15038" y="15184"/>
                </a:lnTo>
                <a:lnTo>
                  <a:pt x="15160" y="14843"/>
                </a:lnTo>
                <a:lnTo>
                  <a:pt x="15282" y="14478"/>
                </a:lnTo>
                <a:lnTo>
                  <a:pt x="15403" y="14137"/>
                </a:lnTo>
                <a:lnTo>
                  <a:pt x="15501" y="13772"/>
                </a:lnTo>
                <a:lnTo>
                  <a:pt x="15574" y="13407"/>
                </a:lnTo>
                <a:lnTo>
                  <a:pt x="15622" y="13042"/>
                </a:lnTo>
                <a:lnTo>
                  <a:pt x="15671" y="12677"/>
                </a:lnTo>
                <a:lnTo>
                  <a:pt x="15720" y="12629"/>
                </a:lnTo>
                <a:lnTo>
                  <a:pt x="15744" y="12580"/>
                </a:lnTo>
                <a:lnTo>
                  <a:pt x="15744" y="12556"/>
                </a:lnTo>
                <a:lnTo>
                  <a:pt x="15695" y="12483"/>
                </a:lnTo>
                <a:lnTo>
                  <a:pt x="15720" y="11996"/>
                </a:lnTo>
                <a:lnTo>
                  <a:pt x="15720" y="11509"/>
                </a:lnTo>
                <a:lnTo>
                  <a:pt x="15671" y="10998"/>
                </a:lnTo>
                <a:lnTo>
                  <a:pt x="15622" y="10512"/>
                </a:lnTo>
                <a:lnTo>
                  <a:pt x="15525" y="10074"/>
                </a:lnTo>
                <a:lnTo>
                  <a:pt x="15403" y="9636"/>
                </a:lnTo>
                <a:lnTo>
                  <a:pt x="15257" y="9173"/>
                </a:lnTo>
                <a:lnTo>
                  <a:pt x="15087" y="8711"/>
                </a:lnTo>
                <a:lnTo>
                  <a:pt x="14892" y="8273"/>
                </a:lnTo>
                <a:lnTo>
                  <a:pt x="14649" y="7860"/>
                </a:lnTo>
                <a:lnTo>
                  <a:pt x="14381" y="7446"/>
                </a:lnTo>
                <a:lnTo>
                  <a:pt x="14089" y="7032"/>
                </a:lnTo>
                <a:lnTo>
                  <a:pt x="13773" y="6692"/>
                </a:lnTo>
                <a:lnTo>
                  <a:pt x="13432" y="6351"/>
                </a:lnTo>
                <a:lnTo>
                  <a:pt x="13067" y="6059"/>
                </a:lnTo>
                <a:lnTo>
                  <a:pt x="12678" y="5816"/>
                </a:lnTo>
                <a:lnTo>
                  <a:pt x="12483" y="5718"/>
                </a:lnTo>
                <a:lnTo>
                  <a:pt x="12264" y="5645"/>
                </a:lnTo>
                <a:lnTo>
                  <a:pt x="12070" y="5572"/>
                </a:lnTo>
                <a:lnTo>
                  <a:pt x="11826" y="5499"/>
                </a:lnTo>
                <a:lnTo>
                  <a:pt x="11607" y="5451"/>
                </a:lnTo>
                <a:lnTo>
                  <a:pt x="11388" y="5426"/>
                </a:lnTo>
                <a:lnTo>
                  <a:pt x="10902" y="5426"/>
                </a:lnTo>
                <a:lnTo>
                  <a:pt x="10853" y="5329"/>
                </a:lnTo>
                <a:lnTo>
                  <a:pt x="10756" y="5280"/>
                </a:lnTo>
                <a:lnTo>
                  <a:pt x="10658" y="5256"/>
                </a:lnTo>
                <a:lnTo>
                  <a:pt x="10610" y="5280"/>
                </a:lnTo>
                <a:lnTo>
                  <a:pt x="10561" y="5305"/>
                </a:lnTo>
                <a:lnTo>
                  <a:pt x="10075" y="5597"/>
                </a:lnTo>
                <a:lnTo>
                  <a:pt x="9807" y="5743"/>
                </a:lnTo>
                <a:lnTo>
                  <a:pt x="9564" y="5840"/>
                </a:lnTo>
                <a:lnTo>
                  <a:pt x="9320" y="5937"/>
                </a:lnTo>
                <a:lnTo>
                  <a:pt x="9053" y="6035"/>
                </a:lnTo>
                <a:lnTo>
                  <a:pt x="8761" y="6083"/>
                </a:lnTo>
                <a:lnTo>
                  <a:pt x="8469" y="6108"/>
                </a:lnTo>
                <a:lnTo>
                  <a:pt x="8469" y="6108"/>
                </a:lnTo>
                <a:lnTo>
                  <a:pt x="8493" y="5864"/>
                </a:lnTo>
                <a:lnTo>
                  <a:pt x="8444" y="5597"/>
                </a:lnTo>
                <a:lnTo>
                  <a:pt x="8371" y="5353"/>
                </a:lnTo>
                <a:lnTo>
                  <a:pt x="8274" y="5086"/>
                </a:lnTo>
                <a:lnTo>
                  <a:pt x="8542" y="4867"/>
                </a:lnTo>
                <a:lnTo>
                  <a:pt x="8639" y="4891"/>
                </a:lnTo>
                <a:lnTo>
                  <a:pt x="8712" y="4867"/>
                </a:lnTo>
                <a:lnTo>
                  <a:pt x="8736" y="4842"/>
                </a:lnTo>
                <a:lnTo>
                  <a:pt x="8761" y="4818"/>
                </a:lnTo>
                <a:lnTo>
                  <a:pt x="8907" y="4891"/>
                </a:lnTo>
                <a:lnTo>
                  <a:pt x="9077" y="4940"/>
                </a:lnTo>
                <a:lnTo>
                  <a:pt x="9247" y="4964"/>
                </a:lnTo>
                <a:lnTo>
                  <a:pt x="9418" y="4988"/>
                </a:lnTo>
                <a:lnTo>
                  <a:pt x="9588" y="4964"/>
                </a:lnTo>
                <a:lnTo>
                  <a:pt x="9758" y="4940"/>
                </a:lnTo>
                <a:lnTo>
                  <a:pt x="9953" y="4891"/>
                </a:lnTo>
                <a:lnTo>
                  <a:pt x="10123" y="4842"/>
                </a:lnTo>
                <a:lnTo>
                  <a:pt x="10464" y="4672"/>
                </a:lnTo>
                <a:lnTo>
                  <a:pt x="10756" y="4477"/>
                </a:lnTo>
                <a:lnTo>
                  <a:pt x="11048" y="4258"/>
                </a:lnTo>
                <a:lnTo>
                  <a:pt x="11267" y="4015"/>
                </a:lnTo>
                <a:lnTo>
                  <a:pt x="11413" y="3820"/>
                </a:lnTo>
                <a:lnTo>
                  <a:pt x="11559" y="3626"/>
                </a:lnTo>
                <a:lnTo>
                  <a:pt x="11680" y="3407"/>
                </a:lnTo>
                <a:lnTo>
                  <a:pt x="11778" y="3163"/>
                </a:lnTo>
                <a:lnTo>
                  <a:pt x="11851" y="2944"/>
                </a:lnTo>
                <a:lnTo>
                  <a:pt x="11924" y="2701"/>
                </a:lnTo>
                <a:lnTo>
                  <a:pt x="12045" y="2214"/>
                </a:lnTo>
                <a:lnTo>
                  <a:pt x="12094" y="1703"/>
                </a:lnTo>
                <a:lnTo>
                  <a:pt x="12118" y="1217"/>
                </a:lnTo>
                <a:lnTo>
                  <a:pt x="12118" y="706"/>
                </a:lnTo>
                <a:lnTo>
                  <a:pt x="12118" y="219"/>
                </a:lnTo>
                <a:lnTo>
                  <a:pt x="12094" y="122"/>
                </a:lnTo>
                <a:lnTo>
                  <a:pt x="12045" y="49"/>
                </a:lnTo>
                <a:lnTo>
                  <a:pt x="1197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377;p38">
            <a:extLst>
              <a:ext uri="{FF2B5EF4-FFF2-40B4-BE49-F238E27FC236}">
                <a16:creationId xmlns:a16="http://schemas.microsoft.com/office/drawing/2014/main" id="{9C118DAC-1451-4E8C-BFBF-D83FA62B6B56}"/>
              </a:ext>
            </a:extLst>
          </p:cNvPr>
          <p:cNvSpPr/>
          <p:nvPr/>
        </p:nvSpPr>
        <p:spPr>
          <a:xfrm>
            <a:off x="6866043" y="3981179"/>
            <a:ext cx="382833" cy="347388"/>
          </a:xfrm>
          <a:custGeom>
            <a:avLst/>
            <a:gdLst/>
            <a:ahLst/>
            <a:cxnLst/>
            <a:rect l="l" t="t" r="r" b="b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378;p38">
            <a:extLst>
              <a:ext uri="{FF2B5EF4-FFF2-40B4-BE49-F238E27FC236}">
                <a16:creationId xmlns:a16="http://schemas.microsoft.com/office/drawing/2014/main" id="{C610BB7A-346E-4736-A222-469DA68DFFB1}"/>
              </a:ext>
            </a:extLst>
          </p:cNvPr>
          <p:cNvSpPr/>
          <p:nvPr/>
        </p:nvSpPr>
        <p:spPr>
          <a:xfrm>
            <a:off x="7326287" y="3975811"/>
            <a:ext cx="375822" cy="359750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379;p38">
            <a:extLst>
              <a:ext uri="{FF2B5EF4-FFF2-40B4-BE49-F238E27FC236}">
                <a16:creationId xmlns:a16="http://schemas.microsoft.com/office/drawing/2014/main" id="{AFAC2091-6A30-4C81-9039-C14B58C324B8}"/>
              </a:ext>
            </a:extLst>
          </p:cNvPr>
          <p:cNvSpPr/>
          <p:nvPr/>
        </p:nvSpPr>
        <p:spPr>
          <a:xfrm>
            <a:off x="7798894" y="4061937"/>
            <a:ext cx="334212" cy="193686"/>
          </a:xfrm>
          <a:custGeom>
            <a:avLst/>
            <a:gdLst/>
            <a:ahLst/>
            <a:cxnLst/>
            <a:rect l="l" t="t" r="r" b="b"/>
            <a:pathLst>
              <a:path w="19735" h="11437" extrusionOk="0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380;p38">
            <a:extLst>
              <a:ext uri="{FF2B5EF4-FFF2-40B4-BE49-F238E27FC236}">
                <a16:creationId xmlns:a16="http://schemas.microsoft.com/office/drawing/2014/main" id="{9B4565D6-F3FE-4C6F-BD1B-2EB9199A0161}"/>
              </a:ext>
            </a:extLst>
          </p:cNvPr>
          <p:cNvSpPr/>
          <p:nvPr/>
        </p:nvSpPr>
        <p:spPr>
          <a:xfrm>
            <a:off x="8299119" y="4026494"/>
            <a:ext cx="249317" cy="273636"/>
          </a:xfrm>
          <a:custGeom>
            <a:avLst/>
            <a:gdLst/>
            <a:ahLst/>
            <a:cxnLst/>
            <a:rect l="l" t="t" r="r" b="b"/>
            <a:pathLst>
              <a:path w="14722" h="16158" extrusionOk="0">
                <a:moveTo>
                  <a:pt x="5232" y="633"/>
                </a:moveTo>
                <a:lnTo>
                  <a:pt x="5402" y="658"/>
                </a:lnTo>
                <a:lnTo>
                  <a:pt x="5354" y="682"/>
                </a:lnTo>
                <a:lnTo>
                  <a:pt x="5062" y="755"/>
                </a:lnTo>
                <a:lnTo>
                  <a:pt x="4770" y="877"/>
                </a:lnTo>
                <a:lnTo>
                  <a:pt x="4502" y="998"/>
                </a:lnTo>
                <a:lnTo>
                  <a:pt x="4380" y="1096"/>
                </a:lnTo>
                <a:lnTo>
                  <a:pt x="4283" y="1169"/>
                </a:lnTo>
                <a:lnTo>
                  <a:pt x="4259" y="1217"/>
                </a:lnTo>
                <a:lnTo>
                  <a:pt x="4234" y="1266"/>
                </a:lnTo>
                <a:lnTo>
                  <a:pt x="4234" y="1363"/>
                </a:lnTo>
                <a:lnTo>
                  <a:pt x="4307" y="1436"/>
                </a:lnTo>
                <a:lnTo>
                  <a:pt x="4332" y="1461"/>
                </a:lnTo>
                <a:lnTo>
                  <a:pt x="4380" y="1461"/>
                </a:lnTo>
                <a:lnTo>
                  <a:pt x="4648" y="1412"/>
                </a:lnTo>
                <a:lnTo>
                  <a:pt x="4891" y="1339"/>
                </a:lnTo>
                <a:lnTo>
                  <a:pt x="5354" y="1193"/>
                </a:lnTo>
                <a:lnTo>
                  <a:pt x="5718" y="1096"/>
                </a:lnTo>
                <a:lnTo>
                  <a:pt x="5889" y="1047"/>
                </a:lnTo>
                <a:lnTo>
                  <a:pt x="6059" y="974"/>
                </a:lnTo>
                <a:lnTo>
                  <a:pt x="6229" y="1461"/>
                </a:lnTo>
                <a:lnTo>
                  <a:pt x="6059" y="1485"/>
                </a:lnTo>
                <a:lnTo>
                  <a:pt x="5889" y="1534"/>
                </a:lnTo>
                <a:lnTo>
                  <a:pt x="5548" y="1655"/>
                </a:lnTo>
                <a:lnTo>
                  <a:pt x="5281" y="1753"/>
                </a:lnTo>
                <a:lnTo>
                  <a:pt x="5013" y="1874"/>
                </a:lnTo>
                <a:lnTo>
                  <a:pt x="4770" y="1996"/>
                </a:lnTo>
                <a:lnTo>
                  <a:pt x="4526" y="2191"/>
                </a:lnTo>
                <a:lnTo>
                  <a:pt x="4502" y="2215"/>
                </a:lnTo>
                <a:lnTo>
                  <a:pt x="4526" y="2264"/>
                </a:lnTo>
                <a:lnTo>
                  <a:pt x="4551" y="2288"/>
                </a:lnTo>
                <a:lnTo>
                  <a:pt x="4575" y="2312"/>
                </a:lnTo>
                <a:lnTo>
                  <a:pt x="4867" y="2288"/>
                </a:lnTo>
                <a:lnTo>
                  <a:pt x="5135" y="2239"/>
                </a:lnTo>
                <a:lnTo>
                  <a:pt x="5670" y="2069"/>
                </a:lnTo>
                <a:lnTo>
                  <a:pt x="6010" y="1996"/>
                </a:lnTo>
                <a:lnTo>
                  <a:pt x="6181" y="1947"/>
                </a:lnTo>
                <a:lnTo>
                  <a:pt x="6327" y="1874"/>
                </a:lnTo>
                <a:lnTo>
                  <a:pt x="6351" y="1996"/>
                </a:lnTo>
                <a:lnTo>
                  <a:pt x="6375" y="2166"/>
                </a:lnTo>
                <a:lnTo>
                  <a:pt x="6156" y="2191"/>
                </a:lnTo>
                <a:lnTo>
                  <a:pt x="5937" y="2264"/>
                </a:lnTo>
                <a:lnTo>
                  <a:pt x="5524" y="2434"/>
                </a:lnTo>
                <a:lnTo>
                  <a:pt x="5135" y="2604"/>
                </a:lnTo>
                <a:lnTo>
                  <a:pt x="4721" y="2775"/>
                </a:lnTo>
                <a:lnTo>
                  <a:pt x="4697" y="2799"/>
                </a:lnTo>
                <a:lnTo>
                  <a:pt x="4672" y="2823"/>
                </a:lnTo>
                <a:lnTo>
                  <a:pt x="4697" y="2872"/>
                </a:lnTo>
                <a:lnTo>
                  <a:pt x="4721" y="2945"/>
                </a:lnTo>
                <a:lnTo>
                  <a:pt x="4794" y="2969"/>
                </a:lnTo>
                <a:lnTo>
                  <a:pt x="5183" y="2969"/>
                </a:lnTo>
                <a:lnTo>
                  <a:pt x="5402" y="2945"/>
                </a:lnTo>
                <a:lnTo>
                  <a:pt x="5621" y="2921"/>
                </a:lnTo>
                <a:lnTo>
                  <a:pt x="5840" y="2872"/>
                </a:lnTo>
                <a:lnTo>
                  <a:pt x="6059" y="2799"/>
                </a:lnTo>
                <a:lnTo>
                  <a:pt x="6254" y="2726"/>
                </a:lnTo>
                <a:lnTo>
                  <a:pt x="6424" y="2604"/>
                </a:lnTo>
                <a:lnTo>
                  <a:pt x="6424" y="3091"/>
                </a:lnTo>
                <a:lnTo>
                  <a:pt x="6327" y="3067"/>
                </a:lnTo>
                <a:lnTo>
                  <a:pt x="6229" y="3042"/>
                </a:lnTo>
                <a:lnTo>
                  <a:pt x="6035" y="3067"/>
                </a:lnTo>
                <a:lnTo>
                  <a:pt x="5621" y="3164"/>
                </a:lnTo>
                <a:lnTo>
                  <a:pt x="5402" y="3213"/>
                </a:lnTo>
                <a:lnTo>
                  <a:pt x="5183" y="3286"/>
                </a:lnTo>
                <a:lnTo>
                  <a:pt x="4989" y="3359"/>
                </a:lnTo>
                <a:lnTo>
                  <a:pt x="4794" y="3480"/>
                </a:lnTo>
                <a:lnTo>
                  <a:pt x="4770" y="3529"/>
                </a:lnTo>
                <a:lnTo>
                  <a:pt x="4770" y="3553"/>
                </a:lnTo>
                <a:lnTo>
                  <a:pt x="4794" y="3602"/>
                </a:lnTo>
                <a:lnTo>
                  <a:pt x="4843" y="3626"/>
                </a:lnTo>
                <a:lnTo>
                  <a:pt x="4940" y="3651"/>
                </a:lnTo>
                <a:lnTo>
                  <a:pt x="5062" y="3675"/>
                </a:lnTo>
                <a:lnTo>
                  <a:pt x="5305" y="3675"/>
                </a:lnTo>
                <a:lnTo>
                  <a:pt x="5816" y="3626"/>
                </a:lnTo>
                <a:lnTo>
                  <a:pt x="6108" y="3602"/>
                </a:lnTo>
                <a:lnTo>
                  <a:pt x="6254" y="3578"/>
                </a:lnTo>
                <a:lnTo>
                  <a:pt x="6400" y="3505"/>
                </a:lnTo>
                <a:lnTo>
                  <a:pt x="6400" y="3505"/>
                </a:lnTo>
                <a:lnTo>
                  <a:pt x="6351" y="3821"/>
                </a:lnTo>
                <a:lnTo>
                  <a:pt x="6327" y="3943"/>
                </a:lnTo>
                <a:lnTo>
                  <a:pt x="6059" y="3943"/>
                </a:lnTo>
                <a:lnTo>
                  <a:pt x="5816" y="3967"/>
                </a:lnTo>
                <a:lnTo>
                  <a:pt x="5572" y="3991"/>
                </a:lnTo>
                <a:lnTo>
                  <a:pt x="5329" y="4040"/>
                </a:lnTo>
                <a:lnTo>
                  <a:pt x="5110" y="4137"/>
                </a:lnTo>
                <a:lnTo>
                  <a:pt x="4916" y="4259"/>
                </a:lnTo>
                <a:lnTo>
                  <a:pt x="4867" y="4308"/>
                </a:lnTo>
                <a:lnTo>
                  <a:pt x="4867" y="4356"/>
                </a:lnTo>
                <a:lnTo>
                  <a:pt x="4916" y="4405"/>
                </a:lnTo>
                <a:lnTo>
                  <a:pt x="4940" y="4429"/>
                </a:lnTo>
                <a:lnTo>
                  <a:pt x="5159" y="4478"/>
                </a:lnTo>
                <a:lnTo>
                  <a:pt x="5378" y="4478"/>
                </a:lnTo>
                <a:lnTo>
                  <a:pt x="5816" y="4454"/>
                </a:lnTo>
                <a:lnTo>
                  <a:pt x="6156" y="4454"/>
                </a:lnTo>
                <a:lnTo>
                  <a:pt x="6035" y="4770"/>
                </a:lnTo>
                <a:lnTo>
                  <a:pt x="5499" y="4819"/>
                </a:lnTo>
                <a:lnTo>
                  <a:pt x="4964" y="4892"/>
                </a:lnTo>
                <a:lnTo>
                  <a:pt x="4916" y="4916"/>
                </a:lnTo>
                <a:lnTo>
                  <a:pt x="4867" y="4965"/>
                </a:lnTo>
                <a:lnTo>
                  <a:pt x="4843" y="5013"/>
                </a:lnTo>
                <a:lnTo>
                  <a:pt x="4843" y="5062"/>
                </a:lnTo>
                <a:lnTo>
                  <a:pt x="4867" y="5111"/>
                </a:lnTo>
                <a:lnTo>
                  <a:pt x="4916" y="5159"/>
                </a:lnTo>
                <a:lnTo>
                  <a:pt x="4964" y="5208"/>
                </a:lnTo>
                <a:lnTo>
                  <a:pt x="5013" y="5208"/>
                </a:lnTo>
                <a:lnTo>
                  <a:pt x="5378" y="5257"/>
                </a:lnTo>
                <a:lnTo>
                  <a:pt x="5718" y="5257"/>
                </a:lnTo>
                <a:lnTo>
                  <a:pt x="5572" y="5451"/>
                </a:lnTo>
                <a:lnTo>
                  <a:pt x="5402" y="5597"/>
                </a:lnTo>
                <a:lnTo>
                  <a:pt x="5232" y="5695"/>
                </a:lnTo>
                <a:lnTo>
                  <a:pt x="5013" y="5768"/>
                </a:lnTo>
                <a:lnTo>
                  <a:pt x="4818" y="5768"/>
                </a:lnTo>
                <a:lnTo>
                  <a:pt x="4599" y="5743"/>
                </a:lnTo>
                <a:lnTo>
                  <a:pt x="4356" y="5622"/>
                </a:lnTo>
                <a:lnTo>
                  <a:pt x="4113" y="5451"/>
                </a:lnTo>
                <a:lnTo>
                  <a:pt x="3942" y="5305"/>
                </a:lnTo>
                <a:lnTo>
                  <a:pt x="3796" y="5159"/>
                </a:lnTo>
                <a:lnTo>
                  <a:pt x="3675" y="4965"/>
                </a:lnTo>
                <a:lnTo>
                  <a:pt x="3553" y="4770"/>
                </a:lnTo>
                <a:lnTo>
                  <a:pt x="3456" y="4551"/>
                </a:lnTo>
                <a:lnTo>
                  <a:pt x="3383" y="4332"/>
                </a:lnTo>
                <a:lnTo>
                  <a:pt x="3310" y="4113"/>
                </a:lnTo>
                <a:lnTo>
                  <a:pt x="3261" y="3870"/>
                </a:lnTo>
                <a:lnTo>
                  <a:pt x="3188" y="3407"/>
                </a:lnTo>
                <a:lnTo>
                  <a:pt x="3164" y="2921"/>
                </a:lnTo>
                <a:lnTo>
                  <a:pt x="3212" y="2483"/>
                </a:lnTo>
                <a:lnTo>
                  <a:pt x="3285" y="2069"/>
                </a:lnTo>
                <a:lnTo>
                  <a:pt x="3358" y="1874"/>
                </a:lnTo>
                <a:lnTo>
                  <a:pt x="3431" y="1704"/>
                </a:lnTo>
                <a:lnTo>
                  <a:pt x="3504" y="1534"/>
                </a:lnTo>
                <a:lnTo>
                  <a:pt x="3602" y="1388"/>
                </a:lnTo>
                <a:lnTo>
                  <a:pt x="3723" y="1266"/>
                </a:lnTo>
                <a:lnTo>
                  <a:pt x="3845" y="1120"/>
                </a:lnTo>
                <a:lnTo>
                  <a:pt x="3967" y="1023"/>
                </a:lnTo>
                <a:lnTo>
                  <a:pt x="4088" y="925"/>
                </a:lnTo>
                <a:lnTo>
                  <a:pt x="4234" y="828"/>
                </a:lnTo>
                <a:lnTo>
                  <a:pt x="4405" y="755"/>
                </a:lnTo>
                <a:lnTo>
                  <a:pt x="4551" y="706"/>
                </a:lnTo>
                <a:lnTo>
                  <a:pt x="4721" y="658"/>
                </a:lnTo>
                <a:lnTo>
                  <a:pt x="4891" y="633"/>
                </a:lnTo>
                <a:close/>
                <a:moveTo>
                  <a:pt x="9393" y="658"/>
                </a:moveTo>
                <a:lnTo>
                  <a:pt x="9076" y="852"/>
                </a:lnTo>
                <a:lnTo>
                  <a:pt x="8784" y="1096"/>
                </a:lnTo>
                <a:lnTo>
                  <a:pt x="8760" y="1144"/>
                </a:lnTo>
                <a:lnTo>
                  <a:pt x="8760" y="1217"/>
                </a:lnTo>
                <a:lnTo>
                  <a:pt x="8760" y="1266"/>
                </a:lnTo>
                <a:lnTo>
                  <a:pt x="8784" y="1290"/>
                </a:lnTo>
                <a:lnTo>
                  <a:pt x="8857" y="1315"/>
                </a:lnTo>
                <a:lnTo>
                  <a:pt x="8955" y="1315"/>
                </a:lnTo>
                <a:lnTo>
                  <a:pt x="9052" y="1266"/>
                </a:lnTo>
                <a:lnTo>
                  <a:pt x="9149" y="1217"/>
                </a:lnTo>
                <a:lnTo>
                  <a:pt x="9490" y="1023"/>
                </a:lnTo>
                <a:lnTo>
                  <a:pt x="9733" y="901"/>
                </a:lnTo>
                <a:lnTo>
                  <a:pt x="9977" y="804"/>
                </a:lnTo>
                <a:lnTo>
                  <a:pt x="10196" y="901"/>
                </a:lnTo>
                <a:lnTo>
                  <a:pt x="10415" y="1047"/>
                </a:lnTo>
                <a:lnTo>
                  <a:pt x="10001" y="1169"/>
                </a:lnTo>
                <a:lnTo>
                  <a:pt x="9806" y="1266"/>
                </a:lnTo>
                <a:lnTo>
                  <a:pt x="9636" y="1363"/>
                </a:lnTo>
                <a:lnTo>
                  <a:pt x="9441" y="1485"/>
                </a:lnTo>
                <a:lnTo>
                  <a:pt x="9295" y="1607"/>
                </a:lnTo>
                <a:lnTo>
                  <a:pt x="9149" y="1753"/>
                </a:lnTo>
                <a:lnTo>
                  <a:pt x="9028" y="1899"/>
                </a:lnTo>
                <a:lnTo>
                  <a:pt x="9003" y="1923"/>
                </a:lnTo>
                <a:lnTo>
                  <a:pt x="9003" y="1947"/>
                </a:lnTo>
                <a:lnTo>
                  <a:pt x="9028" y="2020"/>
                </a:lnTo>
                <a:lnTo>
                  <a:pt x="9076" y="2069"/>
                </a:lnTo>
                <a:lnTo>
                  <a:pt x="9149" y="2069"/>
                </a:lnTo>
                <a:lnTo>
                  <a:pt x="9344" y="2020"/>
                </a:lnTo>
                <a:lnTo>
                  <a:pt x="9514" y="1947"/>
                </a:lnTo>
                <a:lnTo>
                  <a:pt x="9904" y="1777"/>
                </a:lnTo>
                <a:lnTo>
                  <a:pt x="10366" y="1582"/>
                </a:lnTo>
                <a:lnTo>
                  <a:pt x="10828" y="1412"/>
                </a:lnTo>
                <a:lnTo>
                  <a:pt x="11096" y="1753"/>
                </a:lnTo>
                <a:lnTo>
                  <a:pt x="10926" y="1777"/>
                </a:lnTo>
                <a:lnTo>
                  <a:pt x="10755" y="1826"/>
                </a:lnTo>
                <a:lnTo>
                  <a:pt x="10415" y="1972"/>
                </a:lnTo>
                <a:lnTo>
                  <a:pt x="9928" y="2191"/>
                </a:lnTo>
                <a:lnTo>
                  <a:pt x="9685" y="2337"/>
                </a:lnTo>
                <a:lnTo>
                  <a:pt x="9466" y="2483"/>
                </a:lnTo>
                <a:lnTo>
                  <a:pt x="9441" y="2507"/>
                </a:lnTo>
                <a:lnTo>
                  <a:pt x="9417" y="2556"/>
                </a:lnTo>
                <a:lnTo>
                  <a:pt x="9441" y="2604"/>
                </a:lnTo>
                <a:lnTo>
                  <a:pt x="9490" y="2604"/>
                </a:lnTo>
                <a:lnTo>
                  <a:pt x="9758" y="2580"/>
                </a:lnTo>
                <a:lnTo>
                  <a:pt x="10025" y="2531"/>
                </a:lnTo>
                <a:lnTo>
                  <a:pt x="10269" y="2458"/>
                </a:lnTo>
                <a:lnTo>
                  <a:pt x="10536" y="2385"/>
                </a:lnTo>
                <a:lnTo>
                  <a:pt x="10926" y="2239"/>
                </a:lnTo>
                <a:lnTo>
                  <a:pt x="11120" y="2166"/>
                </a:lnTo>
                <a:lnTo>
                  <a:pt x="11193" y="2093"/>
                </a:lnTo>
                <a:lnTo>
                  <a:pt x="11291" y="2020"/>
                </a:lnTo>
                <a:lnTo>
                  <a:pt x="11388" y="2239"/>
                </a:lnTo>
                <a:lnTo>
                  <a:pt x="11485" y="2458"/>
                </a:lnTo>
                <a:lnTo>
                  <a:pt x="11339" y="2483"/>
                </a:lnTo>
                <a:lnTo>
                  <a:pt x="11193" y="2531"/>
                </a:lnTo>
                <a:lnTo>
                  <a:pt x="10901" y="2653"/>
                </a:lnTo>
                <a:lnTo>
                  <a:pt x="10634" y="2750"/>
                </a:lnTo>
                <a:lnTo>
                  <a:pt x="10366" y="2823"/>
                </a:lnTo>
                <a:lnTo>
                  <a:pt x="10098" y="2921"/>
                </a:lnTo>
                <a:lnTo>
                  <a:pt x="9952" y="2969"/>
                </a:lnTo>
                <a:lnTo>
                  <a:pt x="9831" y="3042"/>
                </a:lnTo>
                <a:lnTo>
                  <a:pt x="9806" y="3091"/>
                </a:lnTo>
                <a:lnTo>
                  <a:pt x="9806" y="3115"/>
                </a:lnTo>
                <a:lnTo>
                  <a:pt x="9806" y="3164"/>
                </a:lnTo>
                <a:lnTo>
                  <a:pt x="9855" y="3188"/>
                </a:lnTo>
                <a:lnTo>
                  <a:pt x="9977" y="3237"/>
                </a:lnTo>
                <a:lnTo>
                  <a:pt x="10123" y="3261"/>
                </a:lnTo>
                <a:lnTo>
                  <a:pt x="10390" y="3261"/>
                </a:lnTo>
                <a:lnTo>
                  <a:pt x="10658" y="3213"/>
                </a:lnTo>
                <a:lnTo>
                  <a:pt x="10926" y="3164"/>
                </a:lnTo>
                <a:lnTo>
                  <a:pt x="11291" y="3067"/>
                </a:lnTo>
                <a:lnTo>
                  <a:pt x="11461" y="3018"/>
                </a:lnTo>
                <a:lnTo>
                  <a:pt x="11631" y="2921"/>
                </a:lnTo>
                <a:lnTo>
                  <a:pt x="11680" y="3140"/>
                </a:lnTo>
                <a:lnTo>
                  <a:pt x="11729" y="3359"/>
                </a:lnTo>
                <a:lnTo>
                  <a:pt x="11291" y="3505"/>
                </a:lnTo>
                <a:lnTo>
                  <a:pt x="10780" y="3651"/>
                </a:lnTo>
                <a:lnTo>
                  <a:pt x="10512" y="3699"/>
                </a:lnTo>
                <a:lnTo>
                  <a:pt x="10269" y="3797"/>
                </a:lnTo>
                <a:lnTo>
                  <a:pt x="10220" y="3821"/>
                </a:lnTo>
                <a:lnTo>
                  <a:pt x="10196" y="3894"/>
                </a:lnTo>
                <a:lnTo>
                  <a:pt x="10220" y="3943"/>
                </a:lnTo>
                <a:lnTo>
                  <a:pt x="10269" y="3967"/>
                </a:lnTo>
                <a:lnTo>
                  <a:pt x="10536" y="4016"/>
                </a:lnTo>
                <a:lnTo>
                  <a:pt x="10780" y="4040"/>
                </a:lnTo>
                <a:lnTo>
                  <a:pt x="11023" y="4016"/>
                </a:lnTo>
                <a:lnTo>
                  <a:pt x="11266" y="3991"/>
                </a:lnTo>
                <a:lnTo>
                  <a:pt x="11510" y="3967"/>
                </a:lnTo>
                <a:lnTo>
                  <a:pt x="11753" y="3918"/>
                </a:lnTo>
                <a:lnTo>
                  <a:pt x="11729" y="4137"/>
                </a:lnTo>
                <a:lnTo>
                  <a:pt x="11704" y="4381"/>
                </a:lnTo>
                <a:lnTo>
                  <a:pt x="11680" y="4381"/>
                </a:lnTo>
                <a:lnTo>
                  <a:pt x="11364" y="4356"/>
                </a:lnTo>
                <a:lnTo>
                  <a:pt x="11023" y="4381"/>
                </a:lnTo>
                <a:lnTo>
                  <a:pt x="10682" y="4429"/>
                </a:lnTo>
                <a:lnTo>
                  <a:pt x="10366" y="4478"/>
                </a:lnTo>
                <a:lnTo>
                  <a:pt x="10317" y="4502"/>
                </a:lnTo>
                <a:lnTo>
                  <a:pt x="10269" y="4527"/>
                </a:lnTo>
                <a:lnTo>
                  <a:pt x="10244" y="4575"/>
                </a:lnTo>
                <a:lnTo>
                  <a:pt x="10244" y="4624"/>
                </a:lnTo>
                <a:lnTo>
                  <a:pt x="10244" y="4673"/>
                </a:lnTo>
                <a:lnTo>
                  <a:pt x="10269" y="4721"/>
                </a:lnTo>
                <a:lnTo>
                  <a:pt x="10317" y="4770"/>
                </a:lnTo>
                <a:lnTo>
                  <a:pt x="10366" y="4770"/>
                </a:lnTo>
                <a:lnTo>
                  <a:pt x="10950" y="4843"/>
                </a:lnTo>
                <a:lnTo>
                  <a:pt x="11242" y="4867"/>
                </a:lnTo>
                <a:lnTo>
                  <a:pt x="11534" y="4867"/>
                </a:lnTo>
                <a:lnTo>
                  <a:pt x="11461" y="5013"/>
                </a:lnTo>
                <a:lnTo>
                  <a:pt x="11364" y="5184"/>
                </a:lnTo>
                <a:lnTo>
                  <a:pt x="11120" y="5111"/>
                </a:lnTo>
                <a:lnTo>
                  <a:pt x="10901" y="5086"/>
                </a:lnTo>
                <a:lnTo>
                  <a:pt x="10780" y="5086"/>
                </a:lnTo>
                <a:lnTo>
                  <a:pt x="10658" y="5111"/>
                </a:lnTo>
                <a:lnTo>
                  <a:pt x="10561" y="5135"/>
                </a:lnTo>
                <a:lnTo>
                  <a:pt x="10439" y="5208"/>
                </a:lnTo>
                <a:lnTo>
                  <a:pt x="10415" y="5232"/>
                </a:lnTo>
                <a:lnTo>
                  <a:pt x="10415" y="5281"/>
                </a:lnTo>
                <a:lnTo>
                  <a:pt x="10415" y="5330"/>
                </a:lnTo>
                <a:lnTo>
                  <a:pt x="10463" y="5354"/>
                </a:lnTo>
                <a:lnTo>
                  <a:pt x="10755" y="5451"/>
                </a:lnTo>
                <a:lnTo>
                  <a:pt x="11023" y="5549"/>
                </a:lnTo>
                <a:lnTo>
                  <a:pt x="10877" y="5646"/>
                </a:lnTo>
                <a:lnTo>
                  <a:pt x="10780" y="5719"/>
                </a:lnTo>
                <a:lnTo>
                  <a:pt x="10536" y="5646"/>
                </a:lnTo>
                <a:lnTo>
                  <a:pt x="10415" y="5597"/>
                </a:lnTo>
                <a:lnTo>
                  <a:pt x="10293" y="5524"/>
                </a:lnTo>
                <a:lnTo>
                  <a:pt x="10171" y="5451"/>
                </a:lnTo>
                <a:lnTo>
                  <a:pt x="10050" y="5427"/>
                </a:lnTo>
                <a:lnTo>
                  <a:pt x="9977" y="5427"/>
                </a:lnTo>
                <a:lnTo>
                  <a:pt x="9928" y="5451"/>
                </a:lnTo>
                <a:lnTo>
                  <a:pt x="9879" y="5500"/>
                </a:lnTo>
                <a:lnTo>
                  <a:pt x="9879" y="5597"/>
                </a:lnTo>
                <a:lnTo>
                  <a:pt x="9904" y="5670"/>
                </a:lnTo>
                <a:lnTo>
                  <a:pt x="9952" y="5768"/>
                </a:lnTo>
                <a:lnTo>
                  <a:pt x="10025" y="5841"/>
                </a:lnTo>
                <a:lnTo>
                  <a:pt x="10123" y="5914"/>
                </a:lnTo>
                <a:lnTo>
                  <a:pt x="9879" y="5914"/>
                </a:lnTo>
                <a:lnTo>
                  <a:pt x="9636" y="5889"/>
                </a:lnTo>
                <a:lnTo>
                  <a:pt x="9417" y="5841"/>
                </a:lnTo>
                <a:lnTo>
                  <a:pt x="9198" y="5743"/>
                </a:lnTo>
                <a:lnTo>
                  <a:pt x="9003" y="5597"/>
                </a:lnTo>
                <a:lnTo>
                  <a:pt x="8833" y="5451"/>
                </a:lnTo>
                <a:lnTo>
                  <a:pt x="8711" y="5257"/>
                </a:lnTo>
                <a:lnTo>
                  <a:pt x="8590" y="5062"/>
                </a:lnTo>
                <a:lnTo>
                  <a:pt x="8492" y="4843"/>
                </a:lnTo>
                <a:lnTo>
                  <a:pt x="8419" y="4624"/>
                </a:lnTo>
                <a:lnTo>
                  <a:pt x="8298" y="4186"/>
                </a:lnTo>
                <a:lnTo>
                  <a:pt x="8225" y="3797"/>
                </a:lnTo>
                <a:lnTo>
                  <a:pt x="8152" y="3359"/>
                </a:lnTo>
                <a:lnTo>
                  <a:pt x="8127" y="2921"/>
                </a:lnTo>
                <a:lnTo>
                  <a:pt x="8127" y="2483"/>
                </a:lnTo>
                <a:lnTo>
                  <a:pt x="8152" y="2020"/>
                </a:lnTo>
                <a:lnTo>
                  <a:pt x="8225" y="1582"/>
                </a:lnTo>
                <a:lnTo>
                  <a:pt x="8298" y="1363"/>
                </a:lnTo>
                <a:lnTo>
                  <a:pt x="8371" y="1169"/>
                </a:lnTo>
                <a:lnTo>
                  <a:pt x="8444" y="974"/>
                </a:lnTo>
                <a:lnTo>
                  <a:pt x="8541" y="804"/>
                </a:lnTo>
                <a:lnTo>
                  <a:pt x="8760" y="731"/>
                </a:lnTo>
                <a:lnTo>
                  <a:pt x="8979" y="682"/>
                </a:lnTo>
                <a:lnTo>
                  <a:pt x="9198" y="658"/>
                </a:lnTo>
                <a:close/>
                <a:moveTo>
                  <a:pt x="4940" y="1"/>
                </a:moveTo>
                <a:lnTo>
                  <a:pt x="4745" y="25"/>
                </a:lnTo>
                <a:lnTo>
                  <a:pt x="4526" y="74"/>
                </a:lnTo>
                <a:lnTo>
                  <a:pt x="4307" y="147"/>
                </a:lnTo>
                <a:lnTo>
                  <a:pt x="4113" y="244"/>
                </a:lnTo>
                <a:lnTo>
                  <a:pt x="3918" y="341"/>
                </a:lnTo>
                <a:lnTo>
                  <a:pt x="3723" y="487"/>
                </a:lnTo>
                <a:lnTo>
                  <a:pt x="3553" y="609"/>
                </a:lnTo>
                <a:lnTo>
                  <a:pt x="3383" y="779"/>
                </a:lnTo>
                <a:lnTo>
                  <a:pt x="3237" y="950"/>
                </a:lnTo>
                <a:lnTo>
                  <a:pt x="3091" y="1120"/>
                </a:lnTo>
                <a:lnTo>
                  <a:pt x="2969" y="1315"/>
                </a:lnTo>
                <a:lnTo>
                  <a:pt x="2823" y="1558"/>
                </a:lnTo>
                <a:lnTo>
                  <a:pt x="2726" y="1850"/>
                </a:lnTo>
                <a:lnTo>
                  <a:pt x="2653" y="2118"/>
                </a:lnTo>
                <a:lnTo>
                  <a:pt x="2604" y="2410"/>
                </a:lnTo>
                <a:lnTo>
                  <a:pt x="2555" y="2726"/>
                </a:lnTo>
                <a:lnTo>
                  <a:pt x="2555" y="3018"/>
                </a:lnTo>
                <a:lnTo>
                  <a:pt x="2555" y="3334"/>
                </a:lnTo>
                <a:lnTo>
                  <a:pt x="2604" y="3626"/>
                </a:lnTo>
                <a:lnTo>
                  <a:pt x="2653" y="3943"/>
                </a:lnTo>
                <a:lnTo>
                  <a:pt x="2726" y="4235"/>
                </a:lnTo>
                <a:lnTo>
                  <a:pt x="2823" y="4527"/>
                </a:lnTo>
                <a:lnTo>
                  <a:pt x="2945" y="4794"/>
                </a:lnTo>
                <a:lnTo>
                  <a:pt x="3091" y="5062"/>
                </a:lnTo>
                <a:lnTo>
                  <a:pt x="3237" y="5330"/>
                </a:lnTo>
                <a:lnTo>
                  <a:pt x="3407" y="5549"/>
                </a:lnTo>
                <a:lnTo>
                  <a:pt x="3602" y="5768"/>
                </a:lnTo>
                <a:lnTo>
                  <a:pt x="3772" y="5938"/>
                </a:lnTo>
                <a:lnTo>
                  <a:pt x="3942" y="6060"/>
                </a:lnTo>
                <a:lnTo>
                  <a:pt x="4161" y="6157"/>
                </a:lnTo>
                <a:lnTo>
                  <a:pt x="4380" y="6230"/>
                </a:lnTo>
                <a:lnTo>
                  <a:pt x="4599" y="6279"/>
                </a:lnTo>
                <a:lnTo>
                  <a:pt x="5062" y="6279"/>
                </a:lnTo>
                <a:lnTo>
                  <a:pt x="5281" y="6230"/>
                </a:lnTo>
                <a:lnTo>
                  <a:pt x="5524" y="6133"/>
                </a:lnTo>
                <a:lnTo>
                  <a:pt x="5718" y="6011"/>
                </a:lnTo>
                <a:lnTo>
                  <a:pt x="5913" y="5865"/>
                </a:lnTo>
                <a:lnTo>
                  <a:pt x="6059" y="5695"/>
                </a:lnTo>
                <a:lnTo>
                  <a:pt x="6205" y="5500"/>
                </a:lnTo>
                <a:lnTo>
                  <a:pt x="6351" y="5281"/>
                </a:lnTo>
                <a:lnTo>
                  <a:pt x="6448" y="5086"/>
                </a:lnTo>
                <a:lnTo>
                  <a:pt x="6546" y="4867"/>
                </a:lnTo>
                <a:lnTo>
                  <a:pt x="6716" y="4356"/>
                </a:lnTo>
                <a:lnTo>
                  <a:pt x="6838" y="3821"/>
                </a:lnTo>
                <a:lnTo>
                  <a:pt x="6911" y="3261"/>
                </a:lnTo>
                <a:lnTo>
                  <a:pt x="6935" y="2969"/>
                </a:lnTo>
                <a:lnTo>
                  <a:pt x="6935" y="2702"/>
                </a:lnTo>
                <a:lnTo>
                  <a:pt x="6911" y="2410"/>
                </a:lnTo>
                <a:lnTo>
                  <a:pt x="6886" y="2118"/>
                </a:lnTo>
                <a:lnTo>
                  <a:pt x="6838" y="1850"/>
                </a:lnTo>
                <a:lnTo>
                  <a:pt x="6789" y="1582"/>
                </a:lnTo>
                <a:lnTo>
                  <a:pt x="6692" y="1315"/>
                </a:lnTo>
                <a:lnTo>
                  <a:pt x="6594" y="1047"/>
                </a:lnTo>
                <a:lnTo>
                  <a:pt x="6473" y="804"/>
                </a:lnTo>
                <a:lnTo>
                  <a:pt x="6351" y="585"/>
                </a:lnTo>
                <a:lnTo>
                  <a:pt x="6327" y="512"/>
                </a:lnTo>
                <a:lnTo>
                  <a:pt x="6254" y="439"/>
                </a:lnTo>
                <a:lnTo>
                  <a:pt x="6229" y="414"/>
                </a:lnTo>
                <a:lnTo>
                  <a:pt x="6132" y="293"/>
                </a:lnTo>
                <a:lnTo>
                  <a:pt x="6083" y="268"/>
                </a:lnTo>
                <a:lnTo>
                  <a:pt x="6010" y="268"/>
                </a:lnTo>
                <a:lnTo>
                  <a:pt x="5816" y="147"/>
                </a:lnTo>
                <a:lnTo>
                  <a:pt x="5597" y="74"/>
                </a:lnTo>
                <a:lnTo>
                  <a:pt x="5378" y="25"/>
                </a:lnTo>
                <a:lnTo>
                  <a:pt x="5159" y="1"/>
                </a:lnTo>
                <a:close/>
                <a:moveTo>
                  <a:pt x="9271" y="49"/>
                </a:moveTo>
                <a:lnTo>
                  <a:pt x="8979" y="74"/>
                </a:lnTo>
                <a:lnTo>
                  <a:pt x="8663" y="122"/>
                </a:lnTo>
                <a:lnTo>
                  <a:pt x="8371" y="220"/>
                </a:lnTo>
                <a:lnTo>
                  <a:pt x="8273" y="268"/>
                </a:lnTo>
                <a:lnTo>
                  <a:pt x="8200" y="366"/>
                </a:lnTo>
                <a:lnTo>
                  <a:pt x="8176" y="439"/>
                </a:lnTo>
                <a:lnTo>
                  <a:pt x="8176" y="536"/>
                </a:lnTo>
                <a:lnTo>
                  <a:pt x="8079" y="658"/>
                </a:lnTo>
                <a:lnTo>
                  <a:pt x="7981" y="804"/>
                </a:lnTo>
                <a:lnTo>
                  <a:pt x="7860" y="1071"/>
                </a:lnTo>
                <a:lnTo>
                  <a:pt x="7762" y="1388"/>
                </a:lnTo>
                <a:lnTo>
                  <a:pt x="7689" y="1704"/>
                </a:lnTo>
                <a:lnTo>
                  <a:pt x="7641" y="2069"/>
                </a:lnTo>
                <a:lnTo>
                  <a:pt x="7616" y="2410"/>
                </a:lnTo>
                <a:lnTo>
                  <a:pt x="7592" y="2750"/>
                </a:lnTo>
                <a:lnTo>
                  <a:pt x="7592" y="3091"/>
                </a:lnTo>
                <a:lnTo>
                  <a:pt x="7616" y="3456"/>
                </a:lnTo>
                <a:lnTo>
                  <a:pt x="7641" y="3797"/>
                </a:lnTo>
                <a:lnTo>
                  <a:pt x="7689" y="4137"/>
                </a:lnTo>
                <a:lnTo>
                  <a:pt x="7762" y="4478"/>
                </a:lnTo>
                <a:lnTo>
                  <a:pt x="7835" y="4746"/>
                </a:lnTo>
                <a:lnTo>
                  <a:pt x="7908" y="5013"/>
                </a:lnTo>
                <a:lnTo>
                  <a:pt x="8030" y="5257"/>
                </a:lnTo>
                <a:lnTo>
                  <a:pt x="8152" y="5476"/>
                </a:lnTo>
                <a:lnTo>
                  <a:pt x="8298" y="5719"/>
                </a:lnTo>
                <a:lnTo>
                  <a:pt x="8468" y="5914"/>
                </a:lnTo>
                <a:lnTo>
                  <a:pt x="8663" y="6108"/>
                </a:lnTo>
                <a:lnTo>
                  <a:pt x="8882" y="6279"/>
                </a:lnTo>
                <a:lnTo>
                  <a:pt x="9125" y="6400"/>
                </a:lnTo>
                <a:lnTo>
                  <a:pt x="9368" y="6497"/>
                </a:lnTo>
                <a:lnTo>
                  <a:pt x="9636" y="6546"/>
                </a:lnTo>
                <a:lnTo>
                  <a:pt x="9904" y="6546"/>
                </a:lnTo>
                <a:lnTo>
                  <a:pt x="10171" y="6522"/>
                </a:lnTo>
                <a:lnTo>
                  <a:pt x="10439" y="6473"/>
                </a:lnTo>
                <a:lnTo>
                  <a:pt x="10707" y="6400"/>
                </a:lnTo>
                <a:lnTo>
                  <a:pt x="10950" y="6327"/>
                </a:lnTo>
                <a:lnTo>
                  <a:pt x="11218" y="6181"/>
                </a:lnTo>
                <a:lnTo>
                  <a:pt x="11461" y="6011"/>
                </a:lnTo>
                <a:lnTo>
                  <a:pt x="11656" y="5816"/>
                </a:lnTo>
                <a:lnTo>
                  <a:pt x="11826" y="5622"/>
                </a:lnTo>
                <a:lnTo>
                  <a:pt x="11996" y="5378"/>
                </a:lnTo>
                <a:lnTo>
                  <a:pt x="12118" y="5135"/>
                </a:lnTo>
                <a:lnTo>
                  <a:pt x="12215" y="4867"/>
                </a:lnTo>
                <a:lnTo>
                  <a:pt x="12288" y="4600"/>
                </a:lnTo>
                <a:lnTo>
                  <a:pt x="12337" y="4308"/>
                </a:lnTo>
                <a:lnTo>
                  <a:pt x="12361" y="4016"/>
                </a:lnTo>
                <a:lnTo>
                  <a:pt x="12361" y="3724"/>
                </a:lnTo>
                <a:lnTo>
                  <a:pt x="12337" y="3456"/>
                </a:lnTo>
                <a:lnTo>
                  <a:pt x="12313" y="3164"/>
                </a:lnTo>
                <a:lnTo>
                  <a:pt x="12240" y="2896"/>
                </a:lnTo>
                <a:lnTo>
                  <a:pt x="12167" y="2604"/>
                </a:lnTo>
                <a:lnTo>
                  <a:pt x="12094" y="2361"/>
                </a:lnTo>
                <a:lnTo>
                  <a:pt x="11972" y="2093"/>
                </a:lnTo>
                <a:lnTo>
                  <a:pt x="11826" y="1826"/>
                </a:lnTo>
                <a:lnTo>
                  <a:pt x="11680" y="1582"/>
                </a:lnTo>
                <a:lnTo>
                  <a:pt x="11485" y="1339"/>
                </a:lnTo>
                <a:lnTo>
                  <a:pt x="11291" y="1096"/>
                </a:lnTo>
                <a:lnTo>
                  <a:pt x="11096" y="877"/>
                </a:lnTo>
                <a:lnTo>
                  <a:pt x="10853" y="682"/>
                </a:lnTo>
                <a:lnTo>
                  <a:pt x="10634" y="512"/>
                </a:lnTo>
                <a:lnTo>
                  <a:pt x="10366" y="341"/>
                </a:lnTo>
                <a:lnTo>
                  <a:pt x="10098" y="220"/>
                </a:lnTo>
                <a:lnTo>
                  <a:pt x="9831" y="122"/>
                </a:lnTo>
                <a:lnTo>
                  <a:pt x="9563" y="74"/>
                </a:lnTo>
                <a:lnTo>
                  <a:pt x="9271" y="49"/>
                </a:lnTo>
                <a:close/>
                <a:moveTo>
                  <a:pt x="1850" y="5257"/>
                </a:moveTo>
                <a:lnTo>
                  <a:pt x="2044" y="5281"/>
                </a:lnTo>
                <a:lnTo>
                  <a:pt x="1825" y="5354"/>
                </a:lnTo>
                <a:lnTo>
                  <a:pt x="1606" y="5451"/>
                </a:lnTo>
                <a:lnTo>
                  <a:pt x="1460" y="5524"/>
                </a:lnTo>
                <a:lnTo>
                  <a:pt x="1290" y="5597"/>
                </a:lnTo>
                <a:lnTo>
                  <a:pt x="1168" y="5719"/>
                </a:lnTo>
                <a:lnTo>
                  <a:pt x="1095" y="5768"/>
                </a:lnTo>
                <a:lnTo>
                  <a:pt x="1047" y="5841"/>
                </a:lnTo>
                <a:lnTo>
                  <a:pt x="1047" y="5889"/>
                </a:lnTo>
                <a:lnTo>
                  <a:pt x="1047" y="5938"/>
                </a:lnTo>
                <a:lnTo>
                  <a:pt x="1071" y="5987"/>
                </a:lnTo>
                <a:lnTo>
                  <a:pt x="1120" y="5987"/>
                </a:lnTo>
                <a:lnTo>
                  <a:pt x="1266" y="6011"/>
                </a:lnTo>
                <a:lnTo>
                  <a:pt x="1412" y="5962"/>
                </a:lnTo>
                <a:lnTo>
                  <a:pt x="1704" y="5865"/>
                </a:lnTo>
                <a:lnTo>
                  <a:pt x="2190" y="5695"/>
                </a:lnTo>
                <a:lnTo>
                  <a:pt x="2263" y="6011"/>
                </a:lnTo>
                <a:lnTo>
                  <a:pt x="2093" y="6133"/>
                </a:lnTo>
                <a:lnTo>
                  <a:pt x="1923" y="6254"/>
                </a:lnTo>
                <a:lnTo>
                  <a:pt x="1728" y="6327"/>
                </a:lnTo>
                <a:lnTo>
                  <a:pt x="1533" y="6424"/>
                </a:lnTo>
                <a:lnTo>
                  <a:pt x="1339" y="6522"/>
                </a:lnTo>
                <a:lnTo>
                  <a:pt x="1266" y="6595"/>
                </a:lnTo>
                <a:lnTo>
                  <a:pt x="1193" y="6668"/>
                </a:lnTo>
                <a:lnTo>
                  <a:pt x="1193" y="6716"/>
                </a:lnTo>
                <a:lnTo>
                  <a:pt x="1193" y="6765"/>
                </a:lnTo>
                <a:lnTo>
                  <a:pt x="1241" y="6814"/>
                </a:lnTo>
                <a:lnTo>
                  <a:pt x="1339" y="6862"/>
                </a:lnTo>
                <a:lnTo>
                  <a:pt x="1436" y="6887"/>
                </a:lnTo>
                <a:lnTo>
                  <a:pt x="1558" y="6887"/>
                </a:lnTo>
                <a:lnTo>
                  <a:pt x="1679" y="6862"/>
                </a:lnTo>
                <a:lnTo>
                  <a:pt x="1898" y="6789"/>
                </a:lnTo>
                <a:lnTo>
                  <a:pt x="2093" y="6716"/>
                </a:lnTo>
                <a:lnTo>
                  <a:pt x="2409" y="6570"/>
                </a:lnTo>
                <a:lnTo>
                  <a:pt x="2434" y="6643"/>
                </a:lnTo>
                <a:lnTo>
                  <a:pt x="2215" y="6765"/>
                </a:lnTo>
                <a:lnTo>
                  <a:pt x="1923" y="6911"/>
                </a:lnTo>
                <a:lnTo>
                  <a:pt x="1777" y="6984"/>
                </a:lnTo>
                <a:lnTo>
                  <a:pt x="1655" y="7081"/>
                </a:lnTo>
                <a:lnTo>
                  <a:pt x="1631" y="7106"/>
                </a:lnTo>
                <a:lnTo>
                  <a:pt x="1631" y="7154"/>
                </a:lnTo>
                <a:lnTo>
                  <a:pt x="1655" y="7203"/>
                </a:lnTo>
                <a:lnTo>
                  <a:pt x="1679" y="7227"/>
                </a:lnTo>
                <a:lnTo>
                  <a:pt x="1850" y="7276"/>
                </a:lnTo>
                <a:lnTo>
                  <a:pt x="1996" y="7276"/>
                </a:lnTo>
                <a:lnTo>
                  <a:pt x="2166" y="7252"/>
                </a:lnTo>
                <a:lnTo>
                  <a:pt x="2312" y="7203"/>
                </a:lnTo>
                <a:lnTo>
                  <a:pt x="2482" y="7154"/>
                </a:lnTo>
                <a:lnTo>
                  <a:pt x="2677" y="7081"/>
                </a:lnTo>
                <a:lnTo>
                  <a:pt x="2726" y="7154"/>
                </a:lnTo>
                <a:lnTo>
                  <a:pt x="2750" y="7179"/>
                </a:lnTo>
                <a:lnTo>
                  <a:pt x="2434" y="7398"/>
                </a:lnTo>
                <a:lnTo>
                  <a:pt x="2190" y="7519"/>
                </a:lnTo>
                <a:lnTo>
                  <a:pt x="2093" y="7617"/>
                </a:lnTo>
                <a:lnTo>
                  <a:pt x="1996" y="7714"/>
                </a:lnTo>
                <a:lnTo>
                  <a:pt x="1996" y="7811"/>
                </a:lnTo>
                <a:lnTo>
                  <a:pt x="2020" y="7836"/>
                </a:lnTo>
                <a:lnTo>
                  <a:pt x="2044" y="7860"/>
                </a:lnTo>
                <a:lnTo>
                  <a:pt x="2166" y="7909"/>
                </a:lnTo>
                <a:lnTo>
                  <a:pt x="2288" y="7884"/>
                </a:lnTo>
                <a:lnTo>
                  <a:pt x="2434" y="7860"/>
                </a:lnTo>
                <a:lnTo>
                  <a:pt x="2531" y="7811"/>
                </a:lnTo>
                <a:lnTo>
                  <a:pt x="2774" y="7714"/>
                </a:lnTo>
                <a:lnTo>
                  <a:pt x="2896" y="7641"/>
                </a:lnTo>
                <a:lnTo>
                  <a:pt x="3018" y="7568"/>
                </a:lnTo>
                <a:lnTo>
                  <a:pt x="3066" y="7665"/>
                </a:lnTo>
                <a:lnTo>
                  <a:pt x="2872" y="7836"/>
                </a:lnTo>
                <a:lnTo>
                  <a:pt x="2628" y="7982"/>
                </a:lnTo>
                <a:lnTo>
                  <a:pt x="2507" y="8055"/>
                </a:lnTo>
                <a:lnTo>
                  <a:pt x="2409" y="8128"/>
                </a:lnTo>
                <a:lnTo>
                  <a:pt x="2215" y="8347"/>
                </a:lnTo>
                <a:lnTo>
                  <a:pt x="2190" y="8371"/>
                </a:lnTo>
                <a:lnTo>
                  <a:pt x="2190" y="8395"/>
                </a:lnTo>
                <a:lnTo>
                  <a:pt x="2215" y="8444"/>
                </a:lnTo>
                <a:lnTo>
                  <a:pt x="2239" y="8444"/>
                </a:lnTo>
                <a:lnTo>
                  <a:pt x="2409" y="8493"/>
                </a:lnTo>
                <a:lnTo>
                  <a:pt x="2531" y="8517"/>
                </a:lnTo>
                <a:lnTo>
                  <a:pt x="2677" y="8493"/>
                </a:lnTo>
                <a:lnTo>
                  <a:pt x="2847" y="8468"/>
                </a:lnTo>
                <a:lnTo>
                  <a:pt x="3018" y="8371"/>
                </a:lnTo>
                <a:lnTo>
                  <a:pt x="3212" y="8274"/>
                </a:lnTo>
                <a:lnTo>
                  <a:pt x="3212" y="8274"/>
                </a:lnTo>
                <a:lnTo>
                  <a:pt x="3139" y="8493"/>
                </a:lnTo>
                <a:lnTo>
                  <a:pt x="3042" y="8663"/>
                </a:lnTo>
                <a:lnTo>
                  <a:pt x="2896" y="8785"/>
                </a:lnTo>
                <a:lnTo>
                  <a:pt x="2726" y="8906"/>
                </a:lnTo>
                <a:lnTo>
                  <a:pt x="2531" y="8955"/>
                </a:lnTo>
                <a:lnTo>
                  <a:pt x="2336" y="9004"/>
                </a:lnTo>
                <a:lnTo>
                  <a:pt x="2117" y="9004"/>
                </a:lnTo>
                <a:lnTo>
                  <a:pt x="1923" y="8979"/>
                </a:lnTo>
                <a:lnTo>
                  <a:pt x="1728" y="8931"/>
                </a:lnTo>
                <a:lnTo>
                  <a:pt x="1558" y="8858"/>
                </a:lnTo>
                <a:lnTo>
                  <a:pt x="1387" y="8736"/>
                </a:lnTo>
                <a:lnTo>
                  <a:pt x="1266" y="8639"/>
                </a:lnTo>
                <a:lnTo>
                  <a:pt x="1144" y="8493"/>
                </a:lnTo>
                <a:lnTo>
                  <a:pt x="1022" y="8347"/>
                </a:lnTo>
                <a:lnTo>
                  <a:pt x="925" y="8176"/>
                </a:lnTo>
                <a:lnTo>
                  <a:pt x="852" y="8006"/>
                </a:lnTo>
                <a:lnTo>
                  <a:pt x="706" y="7641"/>
                </a:lnTo>
                <a:lnTo>
                  <a:pt x="633" y="7252"/>
                </a:lnTo>
                <a:lnTo>
                  <a:pt x="609" y="6862"/>
                </a:lnTo>
                <a:lnTo>
                  <a:pt x="609" y="6497"/>
                </a:lnTo>
                <a:lnTo>
                  <a:pt x="633" y="6327"/>
                </a:lnTo>
                <a:lnTo>
                  <a:pt x="657" y="6157"/>
                </a:lnTo>
                <a:lnTo>
                  <a:pt x="730" y="5987"/>
                </a:lnTo>
                <a:lnTo>
                  <a:pt x="803" y="5841"/>
                </a:lnTo>
                <a:lnTo>
                  <a:pt x="901" y="5695"/>
                </a:lnTo>
                <a:lnTo>
                  <a:pt x="1022" y="5549"/>
                </a:lnTo>
                <a:lnTo>
                  <a:pt x="1144" y="5451"/>
                </a:lnTo>
                <a:lnTo>
                  <a:pt x="1314" y="5354"/>
                </a:lnTo>
                <a:lnTo>
                  <a:pt x="1387" y="5305"/>
                </a:lnTo>
                <a:lnTo>
                  <a:pt x="1485" y="5281"/>
                </a:lnTo>
                <a:lnTo>
                  <a:pt x="1679" y="5257"/>
                </a:lnTo>
                <a:close/>
                <a:moveTo>
                  <a:pt x="12848" y="5135"/>
                </a:moveTo>
                <a:lnTo>
                  <a:pt x="13091" y="5159"/>
                </a:lnTo>
                <a:lnTo>
                  <a:pt x="13286" y="5232"/>
                </a:lnTo>
                <a:lnTo>
                  <a:pt x="13480" y="5330"/>
                </a:lnTo>
                <a:lnTo>
                  <a:pt x="13651" y="5451"/>
                </a:lnTo>
                <a:lnTo>
                  <a:pt x="13456" y="5524"/>
                </a:lnTo>
                <a:lnTo>
                  <a:pt x="13237" y="5622"/>
                </a:lnTo>
                <a:lnTo>
                  <a:pt x="13043" y="5743"/>
                </a:lnTo>
                <a:lnTo>
                  <a:pt x="12872" y="5889"/>
                </a:lnTo>
                <a:lnTo>
                  <a:pt x="12848" y="5914"/>
                </a:lnTo>
                <a:lnTo>
                  <a:pt x="12872" y="5962"/>
                </a:lnTo>
                <a:lnTo>
                  <a:pt x="12872" y="6011"/>
                </a:lnTo>
                <a:lnTo>
                  <a:pt x="12921" y="6011"/>
                </a:lnTo>
                <a:lnTo>
                  <a:pt x="13140" y="5962"/>
                </a:lnTo>
                <a:lnTo>
                  <a:pt x="13335" y="5914"/>
                </a:lnTo>
                <a:lnTo>
                  <a:pt x="13748" y="5792"/>
                </a:lnTo>
                <a:lnTo>
                  <a:pt x="13943" y="5768"/>
                </a:lnTo>
                <a:lnTo>
                  <a:pt x="14016" y="5914"/>
                </a:lnTo>
                <a:lnTo>
                  <a:pt x="14089" y="6084"/>
                </a:lnTo>
                <a:lnTo>
                  <a:pt x="13870" y="6133"/>
                </a:lnTo>
                <a:lnTo>
                  <a:pt x="13724" y="6181"/>
                </a:lnTo>
                <a:lnTo>
                  <a:pt x="13237" y="6303"/>
                </a:lnTo>
                <a:lnTo>
                  <a:pt x="13116" y="6351"/>
                </a:lnTo>
                <a:lnTo>
                  <a:pt x="12994" y="6400"/>
                </a:lnTo>
                <a:lnTo>
                  <a:pt x="12897" y="6473"/>
                </a:lnTo>
                <a:lnTo>
                  <a:pt x="12824" y="6570"/>
                </a:lnTo>
                <a:lnTo>
                  <a:pt x="12824" y="6619"/>
                </a:lnTo>
                <a:lnTo>
                  <a:pt x="12848" y="6643"/>
                </a:lnTo>
                <a:lnTo>
                  <a:pt x="12921" y="6716"/>
                </a:lnTo>
                <a:lnTo>
                  <a:pt x="13018" y="6741"/>
                </a:lnTo>
                <a:lnTo>
                  <a:pt x="13116" y="6765"/>
                </a:lnTo>
                <a:lnTo>
                  <a:pt x="13237" y="6765"/>
                </a:lnTo>
                <a:lnTo>
                  <a:pt x="13456" y="6741"/>
                </a:lnTo>
                <a:lnTo>
                  <a:pt x="13651" y="6692"/>
                </a:lnTo>
                <a:lnTo>
                  <a:pt x="13894" y="6643"/>
                </a:lnTo>
                <a:lnTo>
                  <a:pt x="14040" y="6595"/>
                </a:lnTo>
                <a:lnTo>
                  <a:pt x="14186" y="6546"/>
                </a:lnTo>
                <a:lnTo>
                  <a:pt x="14186" y="6716"/>
                </a:lnTo>
                <a:lnTo>
                  <a:pt x="14089" y="6692"/>
                </a:lnTo>
                <a:lnTo>
                  <a:pt x="13967" y="6716"/>
                </a:lnTo>
                <a:lnTo>
                  <a:pt x="13772" y="6741"/>
                </a:lnTo>
                <a:lnTo>
                  <a:pt x="13529" y="6789"/>
                </a:lnTo>
                <a:lnTo>
                  <a:pt x="13286" y="6838"/>
                </a:lnTo>
                <a:lnTo>
                  <a:pt x="13043" y="6935"/>
                </a:lnTo>
                <a:lnTo>
                  <a:pt x="12945" y="6984"/>
                </a:lnTo>
                <a:lnTo>
                  <a:pt x="12848" y="7057"/>
                </a:lnTo>
                <a:lnTo>
                  <a:pt x="12824" y="7130"/>
                </a:lnTo>
                <a:lnTo>
                  <a:pt x="12824" y="7203"/>
                </a:lnTo>
                <a:lnTo>
                  <a:pt x="12848" y="7276"/>
                </a:lnTo>
                <a:lnTo>
                  <a:pt x="12921" y="7325"/>
                </a:lnTo>
                <a:lnTo>
                  <a:pt x="13018" y="7349"/>
                </a:lnTo>
                <a:lnTo>
                  <a:pt x="13140" y="7349"/>
                </a:lnTo>
                <a:lnTo>
                  <a:pt x="13359" y="7325"/>
                </a:lnTo>
                <a:lnTo>
                  <a:pt x="13797" y="7227"/>
                </a:lnTo>
                <a:lnTo>
                  <a:pt x="13967" y="7203"/>
                </a:lnTo>
                <a:lnTo>
                  <a:pt x="14137" y="7130"/>
                </a:lnTo>
                <a:lnTo>
                  <a:pt x="14137" y="7227"/>
                </a:lnTo>
                <a:lnTo>
                  <a:pt x="14089" y="7373"/>
                </a:lnTo>
                <a:lnTo>
                  <a:pt x="14064" y="7373"/>
                </a:lnTo>
                <a:lnTo>
                  <a:pt x="13699" y="7471"/>
                </a:lnTo>
                <a:lnTo>
                  <a:pt x="13310" y="7568"/>
                </a:lnTo>
                <a:lnTo>
                  <a:pt x="12970" y="7617"/>
                </a:lnTo>
                <a:lnTo>
                  <a:pt x="12799" y="7665"/>
                </a:lnTo>
                <a:lnTo>
                  <a:pt x="12653" y="7738"/>
                </a:lnTo>
                <a:lnTo>
                  <a:pt x="12605" y="7763"/>
                </a:lnTo>
                <a:lnTo>
                  <a:pt x="12580" y="7836"/>
                </a:lnTo>
                <a:lnTo>
                  <a:pt x="12605" y="7884"/>
                </a:lnTo>
                <a:lnTo>
                  <a:pt x="12653" y="7933"/>
                </a:lnTo>
                <a:lnTo>
                  <a:pt x="12775" y="7982"/>
                </a:lnTo>
                <a:lnTo>
                  <a:pt x="12921" y="8006"/>
                </a:lnTo>
                <a:lnTo>
                  <a:pt x="13213" y="8030"/>
                </a:lnTo>
                <a:lnTo>
                  <a:pt x="13529" y="8006"/>
                </a:lnTo>
                <a:lnTo>
                  <a:pt x="13845" y="7933"/>
                </a:lnTo>
                <a:lnTo>
                  <a:pt x="13651" y="8176"/>
                </a:lnTo>
                <a:lnTo>
                  <a:pt x="13480" y="8201"/>
                </a:lnTo>
                <a:lnTo>
                  <a:pt x="13310" y="8225"/>
                </a:lnTo>
                <a:lnTo>
                  <a:pt x="12994" y="8298"/>
                </a:lnTo>
                <a:lnTo>
                  <a:pt x="12848" y="8322"/>
                </a:lnTo>
                <a:lnTo>
                  <a:pt x="12653" y="8347"/>
                </a:lnTo>
                <a:lnTo>
                  <a:pt x="12556" y="8395"/>
                </a:lnTo>
                <a:lnTo>
                  <a:pt x="12483" y="8444"/>
                </a:lnTo>
                <a:lnTo>
                  <a:pt x="12459" y="8517"/>
                </a:lnTo>
                <a:lnTo>
                  <a:pt x="12483" y="8590"/>
                </a:lnTo>
                <a:lnTo>
                  <a:pt x="12532" y="8663"/>
                </a:lnTo>
                <a:lnTo>
                  <a:pt x="12580" y="8712"/>
                </a:lnTo>
                <a:lnTo>
                  <a:pt x="12653" y="8736"/>
                </a:lnTo>
                <a:lnTo>
                  <a:pt x="12726" y="8760"/>
                </a:lnTo>
                <a:lnTo>
                  <a:pt x="13067" y="8760"/>
                </a:lnTo>
                <a:lnTo>
                  <a:pt x="12897" y="8858"/>
                </a:lnTo>
                <a:lnTo>
                  <a:pt x="12726" y="8955"/>
                </a:lnTo>
                <a:lnTo>
                  <a:pt x="12556" y="9052"/>
                </a:lnTo>
                <a:lnTo>
                  <a:pt x="12386" y="9101"/>
                </a:lnTo>
                <a:lnTo>
                  <a:pt x="12264" y="9077"/>
                </a:lnTo>
                <a:lnTo>
                  <a:pt x="12142" y="9028"/>
                </a:lnTo>
                <a:lnTo>
                  <a:pt x="12118" y="9028"/>
                </a:lnTo>
                <a:lnTo>
                  <a:pt x="12069" y="9052"/>
                </a:lnTo>
                <a:lnTo>
                  <a:pt x="12045" y="9077"/>
                </a:lnTo>
                <a:lnTo>
                  <a:pt x="12069" y="9125"/>
                </a:lnTo>
                <a:lnTo>
                  <a:pt x="12069" y="9174"/>
                </a:lnTo>
                <a:lnTo>
                  <a:pt x="11923" y="9174"/>
                </a:lnTo>
                <a:lnTo>
                  <a:pt x="11802" y="9150"/>
                </a:lnTo>
                <a:lnTo>
                  <a:pt x="11656" y="9101"/>
                </a:lnTo>
                <a:lnTo>
                  <a:pt x="11534" y="9028"/>
                </a:lnTo>
                <a:lnTo>
                  <a:pt x="11437" y="8931"/>
                </a:lnTo>
                <a:lnTo>
                  <a:pt x="11339" y="8833"/>
                </a:lnTo>
                <a:lnTo>
                  <a:pt x="11266" y="8712"/>
                </a:lnTo>
                <a:lnTo>
                  <a:pt x="11218" y="8566"/>
                </a:lnTo>
                <a:lnTo>
                  <a:pt x="11193" y="8395"/>
                </a:lnTo>
                <a:lnTo>
                  <a:pt x="11193" y="8225"/>
                </a:lnTo>
                <a:lnTo>
                  <a:pt x="11218" y="8055"/>
                </a:lnTo>
                <a:lnTo>
                  <a:pt x="11291" y="7884"/>
                </a:lnTo>
                <a:lnTo>
                  <a:pt x="11461" y="7544"/>
                </a:lnTo>
                <a:lnTo>
                  <a:pt x="11631" y="7252"/>
                </a:lnTo>
                <a:lnTo>
                  <a:pt x="11996" y="6716"/>
                </a:lnTo>
                <a:lnTo>
                  <a:pt x="12167" y="6449"/>
                </a:lnTo>
                <a:lnTo>
                  <a:pt x="12337" y="6181"/>
                </a:lnTo>
                <a:lnTo>
                  <a:pt x="12434" y="5889"/>
                </a:lnTo>
                <a:lnTo>
                  <a:pt x="12532" y="5597"/>
                </a:lnTo>
                <a:lnTo>
                  <a:pt x="12580" y="5451"/>
                </a:lnTo>
                <a:lnTo>
                  <a:pt x="12653" y="5330"/>
                </a:lnTo>
                <a:lnTo>
                  <a:pt x="12726" y="5208"/>
                </a:lnTo>
                <a:lnTo>
                  <a:pt x="12848" y="5135"/>
                </a:lnTo>
                <a:close/>
                <a:moveTo>
                  <a:pt x="1631" y="4746"/>
                </a:moveTo>
                <a:lnTo>
                  <a:pt x="1485" y="4770"/>
                </a:lnTo>
                <a:lnTo>
                  <a:pt x="1266" y="4819"/>
                </a:lnTo>
                <a:lnTo>
                  <a:pt x="1071" y="4892"/>
                </a:lnTo>
                <a:lnTo>
                  <a:pt x="876" y="4989"/>
                </a:lnTo>
                <a:lnTo>
                  <a:pt x="706" y="5111"/>
                </a:lnTo>
                <a:lnTo>
                  <a:pt x="560" y="5257"/>
                </a:lnTo>
                <a:lnTo>
                  <a:pt x="438" y="5403"/>
                </a:lnTo>
                <a:lnTo>
                  <a:pt x="317" y="5597"/>
                </a:lnTo>
                <a:lnTo>
                  <a:pt x="219" y="5792"/>
                </a:lnTo>
                <a:lnTo>
                  <a:pt x="146" y="6011"/>
                </a:lnTo>
                <a:lnTo>
                  <a:pt x="73" y="6230"/>
                </a:lnTo>
                <a:lnTo>
                  <a:pt x="25" y="6473"/>
                </a:lnTo>
                <a:lnTo>
                  <a:pt x="0" y="6716"/>
                </a:lnTo>
                <a:lnTo>
                  <a:pt x="0" y="6960"/>
                </a:lnTo>
                <a:lnTo>
                  <a:pt x="25" y="7203"/>
                </a:lnTo>
                <a:lnTo>
                  <a:pt x="73" y="7446"/>
                </a:lnTo>
                <a:lnTo>
                  <a:pt x="122" y="7690"/>
                </a:lnTo>
                <a:lnTo>
                  <a:pt x="195" y="7909"/>
                </a:lnTo>
                <a:lnTo>
                  <a:pt x="292" y="8152"/>
                </a:lnTo>
                <a:lnTo>
                  <a:pt x="390" y="8371"/>
                </a:lnTo>
                <a:lnTo>
                  <a:pt x="511" y="8566"/>
                </a:lnTo>
                <a:lnTo>
                  <a:pt x="657" y="8760"/>
                </a:lnTo>
                <a:lnTo>
                  <a:pt x="803" y="8955"/>
                </a:lnTo>
                <a:lnTo>
                  <a:pt x="974" y="9101"/>
                </a:lnTo>
                <a:lnTo>
                  <a:pt x="1168" y="9271"/>
                </a:lnTo>
                <a:lnTo>
                  <a:pt x="1339" y="9369"/>
                </a:lnTo>
                <a:lnTo>
                  <a:pt x="1533" y="9466"/>
                </a:lnTo>
                <a:lnTo>
                  <a:pt x="1752" y="9515"/>
                </a:lnTo>
                <a:lnTo>
                  <a:pt x="1947" y="9563"/>
                </a:lnTo>
                <a:lnTo>
                  <a:pt x="2385" y="9563"/>
                </a:lnTo>
                <a:lnTo>
                  <a:pt x="2604" y="9539"/>
                </a:lnTo>
                <a:lnTo>
                  <a:pt x="2799" y="9466"/>
                </a:lnTo>
                <a:lnTo>
                  <a:pt x="2993" y="9393"/>
                </a:lnTo>
                <a:lnTo>
                  <a:pt x="3188" y="9296"/>
                </a:lnTo>
                <a:lnTo>
                  <a:pt x="3334" y="9174"/>
                </a:lnTo>
                <a:lnTo>
                  <a:pt x="3480" y="9028"/>
                </a:lnTo>
                <a:lnTo>
                  <a:pt x="3602" y="8858"/>
                </a:lnTo>
                <a:lnTo>
                  <a:pt x="3699" y="8663"/>
                </a:lnTo>
                <a:lnTo>
                  <a:pt x="3748" y="8444"/>
                </a:lnTo>
                <a:lnTo>
                  <a:pt x="3772" y="8225"/>
                </a:lnTo>
                <a:lnTo>
                  <a:pt x="3772" y="7982"/>
                </a:lnTo>
                <a:lnTo>
                  <a:pt x="3723" y="7763"/>
                </a:lnTo>
                <a:lnTo>
                  <a:pt x="3650" y="7568"/>
                </a:lnTo>
                <a:lnTo>
                  <a:pt x="3553" y="7373"/>
                </a:lnTo>
                <a:lnTo>
                  <a:pt x="3310" y="7008"/>
                </a:lnTo>
                <a:lnTo>
                  <a:pt x="3042" y="6643"/>
                </a:lnTo>
                <a:lnTo>
                  <a:pt x="2945" y="6424"/>
                </a:lnTo>
                <a:lnTo>
                  <a:pt x="2896" y="6206"/>
                </a:lnTo>
                <a:lnTo>
                  <a:pt x="2799" y="5695"/>
                </a:lnTo>
                <a:lnTo>
                  <a:pt x="2750" y="5451"/>
                </a:lnTo>
                <a:lnTo>
                  <a:pt x="2653" y="5232"/>
                </a:lnTo>
                <a:lnTo>
                  <a:pt x="2604" y="5135"/>
                </a:lnTo>
                <a:lnTo>
                  <a:pt x="2531" y="5038"/>
                </a:lnTo>
                <a:lnTo>
                  <a:pt x="2434" y="4965"/>
                </a:lnTo>
                <a:lnTo>
                  <a:pt x="2336" y="4916"/>
                </a:lnTo>
                <a:lnTo>
                  <a:pt x="2263" y="4892"/>
                </a:lnTo>
                <a:lnTo>
                  <a:pt x="2190" y="4892"/>
                </a:lnTo>
                <a:lnTo>
                  <a:pt x="2020" y="4819"/>
                </a:lnTo>
                <a:lnTo>
                  <a:pt x="1825" y="4770"/>
                </a:lnTo>
                <a:lnTo>
                  <a:pt x="1631" y="4746"/>
                </a:lnTo>
                <a:close/>
                <a:moveTo>
                  <a:pt x="12994" y="4624"/>
                </a:moveTo>
                <a:lnTo>
                  <a:pt x="12799" y="4648"/>
                </a:lnTo>
                <a:lnTo>
                  <a:pt x="12702" y="4697"/>
                </a:lnTo>
                <a:lnTo>
                  <a:pt x="12629" y="4770"/>
                </a:lnTo>
                <a:lnTo>
                  <a:pt x="12483" y="4867"/>
                </a:lnTo>
                <a:lnTo>
                  <a:pt x="12337" y="5013"/>
                </a:lnTo>
                <a:lnTo>
                  <a:pt x="12215" y="5159"/>
                </a:lnTo>
                <a:lnTo>
                  <a:pt x="12118" y="5330"/>
                </a:lnTo>
                <a:lnTo>
                  <a:pt x="11899" y="5841"/>
                </a:lnTo>
                <a:lnTo>
                  <a:pt x="11777" y="6084"/>
                </a:lnTo>
                <a:lnTo>
                  <a:pt x="11631" y="6327"/>
                </a:lnTo>
                <a:lnTo>
                  <a:pt x="11291" y="6765"/>
                </a:lnTo>
                <a:lnTo>
                  <a:pt x="10950" y="7227"/>
                </a:lnTo>
                <a:lnTo>
                  <a:pt x="10853" y="7446"/>
                </a:lnTo>
                <a:lnTo>
                  <a:pt x="10755" y="7641"/>
                </a:lnTo>
                <a:lnTo>
                  <a:pt x="10682" y="7860"/>
                </a:lnTo>
                <a:lnTo>
                  <a:pt x="10634" y="8079"/>
                </a:lnTo>
                <a:lnTo>
                  <a:pt x="10634" y="8298"/>
                </a:lnTo>
                <a:lnTo>
                  <a:pt x="10634" y="8517"/>
                </a:lnTo>
                <a:lnTo>
                  <a:pt x="10658" y="8712"/>
                </a:lnTo>
                <a:lnTo>
                  <a:pt x="10731" y="8906"/>
                </a:lnTo>
                <a:lnTo>
                  <a:pt x="10804" y="9077"/>
                </a:lnTo>
                <a:lnTo>
                  <a:pt x="10926" y="9247"/>
                </a:lnTo>
                <a:lnTo>
                  <a:pt x="11047" y="9393"/>
                </a:lnTo>
                <a:lnTo>
                  <a:pt x="11218" y="9515"/>
                </a:lnTo>
                <a:lnTo>
                  <a:pt x="11388" y="9612"/>
                </a:lnTo>
                <a:lnTo>
                  <a:pt x="11607" y="9685"/>
                </a:lnTo>
                <a:lnTo>
                  <a:pt x="11826" y="9734"/>
                </a:lnTo>
                <a:lnTo>
                  <a:pt x="12094" y="9758"/>
                </a:lnTo>
                <a:lnTo>
                  <a:pt x="12313" y="9734"/>
                </a:lnTo>
                <a:lnTo>
                  <a:pt x="12556" y="9709"/>
                </a:lnTo>
                <a:lnTo>
                  <a:pt x="12775" y="9612"/>
                </a:lnTo>
                <a:lnTo>
                  <a:pt x="12994" y="9515"/>
                </a:lnTo>
                <a:lnTo>
                  <a:pt x="13189" y="9393"/>
                </a:lnTo>
                <a:lnTo>
                  <a:pt x="13383" y="9247"/>
                </a:lnTo>
                <a:lnTo>
                  <a:pt x="13578" y="9077"/>
                </a:lnTo>
                <a:lnTo>
                  <a:pt x="13772" y="8906"/>
                </a:lnTo>
                <a:lnTo>
                  <a:pt x="13918" y="8712"/>
                </a:lnTo>
                <a:lnTo>
                  <a:pt x="14089" y="8517"/>
                </a:lnTo>
                <a:lnTo>
                  <a:pt x="14210" y="8298"/>
                </a:lnTo>
                <a:lnTo>
                  <a:pt x="14332" y="8079"/>
                </a:lnTo>
                <a:lnTo>
                  <a:pt x="14454" y="7860"/>
                </a:lnTo>
                <a:lnTo>
                  <a:pt x="14551" y="7641"/>
                </a:lnTo>
                <a:lnTo>
                  <a:pt x="14624" y="7422"/>
                </a:lnTo>
                <a:lnTo>
                  <a:pt x="14673" y="7203"/>
                </a:lnTo>
                <a:lnTo>
                  <a:pt x="14697" y="7008"/>
                </a:lnTo>
                <a:lnTo>
                  <a:pt x="14721" y="6789"/>
                </a:lnTo>
                <a:lnTo>
                  <a:pt x="14721" y="6570"/>
                </a:lnTo>
                <a:lnTo>
                  <a:pt x="14697" y="6351"/>
                </a:lnTo>
                <a:lnTo>
                  <a:pt x="14673" y="6157"/>
                </a:lnTo>
                <a:lnTo>
                  <a:pt x="14624" y="5938"/>
                </a:lnTo>
                <a:lnTo>
                  <a:pt x="14551" y="5743"/>
                </a:lnTo>
                <a:lnTo>
                  <a:pt x="14454" y="5549"/>
                </a:lnTo>
                <a:lnTo>
                  <a:pt x="14502" y="5476"/>
                </a:lnTo>
                <a:lnTo>
                  <a:pt x="14527" y="5451"/>
                </a:lnTo>
                <a:lnTo>
                  <a:pt x="14527" y="5403"/>
                </a:lnTo>
                <a:lnTo>
                  <a:pt x="14478" y="5354"/>
                </a:lnTo>
                <a:lnTo>
                  <a:pt x="14381" y="5305"/>
                </a:lnTo>
                <a:lnTo>
                  <a:pt x="14283" y="5281"/>
                </a:lnTo>
                <a:lnTo>
                  <a:pt x="14137" y="5111"/>
                </a:lnTo>
                <a:lnTo>
                  <a:pt x="13991" y="4965"/>
                </a:lnTo>
                <a:lnTo>
                  <a:pt x="13797" y="4843"/>
                </a:lnTo>
                <a:lnTo>
                  <a:pt x="13626" y="4746"/>
                </a:lnTo>
                <a:lnTo>
                  <a:pt x="13407" y="4673"/>
                </a:lnTo>
                <a:lnTo>
                  <a:pt x="13213" y="4624"/>
                </a:lnTo>
                <a:close/>
                <a:moveTo>
                  <a:pt x="10682" y="11267"/>
                </a:moveTo>
                <a:lnTo>
                  <a:pt x="10342" y="11315"/>
                </a:lnTo>
                <a:lnTo>
                  <a:pt x="10050" y="11364"/>
                </a:lnTo>
                <a:lnTo>
                  <a:pt x="9636" y="11437"/>
                </a:lnTo>
                <a:lnTo>
                  <a:pt x="9222" y="11534"/>
                </a:lnTo>
                <a:lnTo>
                  <a:pt x="8809" y="11680"/>
                </a:lnTo>
                <a:lnTo>
                  <a:pt x="8614" y="11753"/>
                </a:lnTo>
                <a:lnTo>
                  <a:pt x="8444" y="11875"/>
                </a:lnTo>
                <a:lnTo>
                  <a:pt x="8395" y="11924"/>
                </a:lnTo>
                <a:lnTo>
                  <a:pt x="8395" y="11972"/>
                </a:lnTo>
                <a:lnTo>
                  <a:pt x="8419" y="12021"/>
                </a:lnTo>
                <a:lnTo>
                  <a:pt x="8492" y="12045"/>
                </a:lnTo>
                <a:lnTo>
                  <a:pt x="8882" y="12045"/>
                </a:lnTo>
                <a:lnTo>
                  <a:pt x="9295" y="11997"/>
                </a:lnTo>
                <a:lnTo>
                  <a:pt x="10098" y="11875"/>
                </a:lnTo>
                <a:lnTo>
                  <a:pt x="10415" y="11851"/>
                </a:lnTo>
                <a:lnTo>
                  <a:pt x="10731" y="11802"/>
                </a:lnTo>
                <a:lnTo>
                  <a:pt x="10877" y="11778"/>
                </a:lnTo>
                <a:lnTo>
                  <a:pt x="11023" y="11729"/>
                </a:lnTo>
                <a:lnTo>
                  <a:pt x="11169" y="11680"/>
                </a:lnTo>
                <a:lnTo>
                  <a:pt x="11291" y="11583"/>
                </a:lnTo>
                <a:lnTo>
                  <a:pt x="11315" y="11534"/>
                </a:lnTo>
                <a:lnTo>
                  <a:pt x="11315" y="11486"/>
                </a:lnTo>
                <a:lnTo>
                  <a:pt x="11291" y="11437"/>
                </a:lnTo>
                <a:lnTo>
                  <a:pt x="11266" y="11413"/>
                </a:lnTo>
                <a:lnTo>
                  <a:pt x="11120" y="11340"/>
                </a:lnTo>
                <a:lnTo>
                  <a:pt x="10974" y="11291"/>
                </a:lnTo>
                <a:lnTo>
                  <a:pt x="10828" y="11267"/>
                </a:lnTo>
                <a:close/>
                <a:moveTo>
                  <a:pt x="10901" y="13189"/>
                </a:moveTo>
                <a:lnTo>
                  <a:pt x="10707" y="13213"/>
                </a:lnTo>
                <a:lnTo>
                  <a:pt x="10512" y="13238"/>
                </a:lnTo>
                <a:lnTo>
                  <a:pt x="9733" y="13408"/>
                </a:lnTo>
                <a:lnTo>
                  <a:pt x="9368" y="13457"/>
                </a:lnTo>
                <a:lnTo>
                  <a:pt x="8979" y="13554"/>
                </a:lnTo>
                <a:lnTo>
                  <a:pt x="8809" y="13603"/>
                </a:lnTo>
                <a:lnTo>
                  <a:pt x="8614" y="13676"/>
                </a:lnTo>
                <a:lnTo>
                  <a:pt x="8468" y="13749"/>
                </a:lnTo>
                <a:lnTo>
                  <a:pt x="8322" y="13870"/>
                </a:lnTo>
                <a:lnTo>
                  <a:pt x="8298" y="13895"/>
                </a:lnTo>
                <a:lnTo>
                  <a:pt x="8298" y="13919"/>
                </a:lnTo>
                <a:lnTo>
                  <a:pt x="8346" y="13943"/>
                </a:lnTo>
                <a:lnTo>
                  <a:pt x="8492" y="13992"/>
                </a:lnTo>
                <a:lnTo>
                  <a:pt x="8663" y="14016"/>
                </a:lnTo>
                <a:lnTo>
                  <a:pt x="9003" y="14016"/>
                </a:lnTo>
                <a:lnTo>
                  <a:pt x="9344" y="13968"/>
                </a:lnTo>
                <a:lnTo>
                  <a:pt x="9685" y="13895"/>
                </a:lnTo>
                <a:lnTo>
                  <a:pt x="10098" y="13846"/>
                </a:lnTo>
                <a:lnTo>
                  <a:pt x="10536" y="13773"/>
                </a:lnTo>
                <a:lnTo>
                  <a:pt x="10731" y="13724"/>
                </a:lnTo>
                <a:lnTo>
                  <a:pt x="10950" y="13676"/>
                </a:lnTo>
                <a:lnTo>
                  <a:pt x="11145" y="13603"/>
                </a:lnTo>
                <a:lnTo>
                  <a:pt x="11315" y="13505"/>
                </a:lnTo>
                <a:lnTo>
                  <a:pt x="11388" y="13432"/>
                </a:lnTo>
                <a:lnTo>
                  <a:pt x="11388" y="13335"/>
                </a:lnTo>
                <a:lnTo>
                  <a:pt x="11364" y="13262"/>
                </a:lnTo>
                <a:lnTo>
                  <a:pt x="11339" y="13238"/>
                </a:lnTo>
                <a:lnTo>
                  <a:pt x="11291" y="13213"/>
                </a:lnTo>
                <a:lnTo>
                  <a:pt x="11096" y="13189"/>
                </a:lnTo>
                <a:close/>
                <a:moveTo>
                  <a:pt x="7251" y="6643"/>
                </a:moveTo>
                <a:lnTo>
                  <a:pt x="7495" y="6692"/>
                </a:lnTo>
                <a:lnTo>
                  <a:pt x="7738" y="6765"/>
                </a:lnTo>
                <a:lnTo>
                  <a:pt x="7422" y="6838"/>
                </a:lnTo>
                <a:lnTo>
                  <a:pt x="7203" y="6887"/>
                </a:lnTo>
                <a:lnTo>
                  <a:pt x="6984" y="6935"/>
                </a:lnTo>
                <a:lnTo>
                  <a:pt x="6765" y="7033"/>
                </a:lnTo>
                <a:lnTo>
                  <a:pt x="6667" y="7081"/>
                </a:lnTo>
                <a:lnTo>
                  <a:pt x="6594" y="7154"/>
                </a:lnTo>
                <a:lnTo>
                  <a:pt x="6570" y="7179"/>
                </a:lnTo>
                <a:lnTo>
                  <a:pt x="6570" y="7203"/>
                </a:lnTo>
                <a:lnTo>
                  <a:pt x="6594" y="7252"/>
                </a:lnTo>
                <a:lnTo>
                  <a:pt x="6619" y="7252"/>
                </a:lnTo>
                <a:lnTo>
                  <a:pt x="6813" y="7276"/>
                </a:lnTo>
                <a:lnTo>
                  <a:pt x="7008" y="7252"/>
                </a:lnTo>
                <a:lnTo>
                  <a:pt x="7373" y="7179"/>
                </a:lnTo>
                <a:lnTo>
                  <a:pt x="7811" y="7130"/>
                </a:lnTo>
                <a:lnTo>
                  <a:pt x="8030" y="7106"/>
                </a:lnTo>
                <a:lnTo>
                  <a:pt x="8225" y="7057"/>
                </a:lnTo>
                <a:lnTo>
                  <a:pt x="8346" y="7154"/>
                </a:lnTo>
                <a:lnTo>
                  <a:pt x="8006" y="7227"/>
                </a:lnTo>
                <a:lnTo>
                  <a:pt x="7714" y="7276"/>
                </a:lnTo>
                <a:lnTo>
                  <a:pt x="7397" y="7349"/>
                </a:lnTo>
                <a:lnTo>
                  <a:pt x="7105" y="7446"/>
                </a:lnTo>
                <a:lnTo>
                  <a:pt x="6959" y="7519"/>
                </a:lnTo>
                <a:lnTo>
                  <a:pt x="6838" y="7617"/>
                </a:lnTo>
                <a:lnTo>
                  <a:pt x="6813" y="7665"/>
                </a:lnTo>
                <a:lnTo>
                  <a:pt x="6813" y="7714"/>
                </a:lnTo>
                <a:lnTo>
                  <a:pt x="6862" y="7738"/>
                </a:lnTo>
                <a:lnTo>
                  <a:pt x="6886" y="7763"/>
                </a:lnTo>
                <a:lnTo>
                  <a:pt x="7154" y="7763"/>
                </a:lnTo>
                <a:lnTo>
                  <a:pt x="7422" y="7714"/>
                </a:lnTo>
                <a:lnTo>
                  <a:pt x="7957" y="7592"/>
                </a:lnTo>
                <a:lnTo>
                  <a:pt x="8298" y="7544"/>
                </a:lnTo>
                <a:lnTo>
                  <a:pt x="8663" y="7495"/>
                </a:lnTo>
                <a:lnTo>
                  <a:pt x="8857" y="7763"/>
                </a:lnTo>
                <a:lnTo>
                  <a:pt x="8590" y="7811"/>
                </a:lnTo>
                <a:lnTo>
                  <a:pt x="8322" y="7860"/>
                </a:lnTo>
                <a:lnTo>
                  <a:pt x="7981" y="7933"/>
                </a:lnTo>
                <a:lnTo>
                  <a:pt x="7616" y="8055"/>
                </a:lnTo>
                <a:lnTo>
                  <a:pt x="7300" y="8201"/>
                </a:lnTo>
                <a:lnTo>
                  <a:pt x="6959" y="8347"/>
                </a:lnTo>
                <a:lnTo>
                  <a:pt x="6935" y="8371"/>
                </a:lnTo>
                <a:lnTo>
                  <a:pt x="6959" y="8420"/>
                </a:lnTo>
                <a:lnTo>
                  <a:pt x="6984" y="8444"/>
                </a:lnTo>
                <a:lnTo>
                  <a:pt x="7008" y="8444"/>
                </a:lnTo>
                <a:lnTo>
                  <a:pt x="8225" y="8225"/>
                </a:lnTo>
                <a:lnTo>
                  <a:pt x="8663" y="8176"/>
                </a:lnTo>
                <a:lnTo>
                  <a:pt x="8882" y="8152"/>
                </a:lnTo>
                <a:lnTo>
                  <a:pt x="9076" y="8103"/>
                </a:lnTo>
                <a:lnTo>
                  <a:pt x="9222" y="8347"/>
                </a:lnTo>
                <a:lnTo>
                  <a:pt x="8906" y="8371"/>
                </a:lnTo>
                <a:lnTo>
                  <a:pt x="8614" y="8420"/>
                </a:lnTo>
                <a:lnTo>
                  <a:pt x="8322" y="8468"/>
                </a:lnTo>
                <a:lnTo>
                  <a:pt x="8030" y="8566"/>
                </a:lnTo>
                <a:lnTo>
                  <a:pt x="7738" y="8687"/>
                </a:lnTo>
                <a:lnTo>
                  <a:pt x="7495" y="8809"/>
                </a:lnTo>
                <a:lnTo>
                  <a:pt x="7251" y="8979"/>
                </a:lnTo>
                <a:lnTo>
                  <a:pt x="7057" y="9150"/>
                </a:lnTo>
                <a:lnTo>
                  <a:pt x="7032" y="9174"/>
                </a:lnTo>
                <a:lnTo>
                  <a:pt x="7032" y="9223"/>
                </a:lnTo>
                <a:lnTo>
                  <a:pt x="7057" y="9247"/>
                </a:lnTo>
                <a:lnTo>
                  <a:pt x="7081" y="9247"/>
                </a:lnTo>
                <a:lnTo>
                  <a:pt x="7397" y="9198"/>
                </a:lnTo>
                <a:lnTo>
                  <a:pt x="7689" y="9125"/>
                </a:lnTo>
                <a:lnTo>
                  <a:pt x="8298" y="8979"/>
                </a:lnTo>
                <a:lnTo>
                  <a:pt x="8590" y="8931"/>
                </a:lnTo>
                <a:lnTo>
                  <a:pt x="8882" y="8882"/>
                </a:lnTo>
                <a:lnTo>
                  <a:pt x="9490" y="8833"/>
                </a:lnTo>
                <a:lnTo>
                  <a:pt x="9563" y="9004"/>
                </a:lnTo>
                <a:lnTo>
                  <a:pt x="9174" y="9077"/>
                </a:lnTo>
                <a:lnTo>
                  <a:pt x="8760" y="9150"/>
                </a:lnTo>
                <a:lnTo>
                  <a:pt x="8346" y="9296"/>
                </a:lnTo>
                <a:lnTo>
                  <a:pt x="8152" y="9369"/>
                </a:lnTo>
                <a:lnTo>
                  <a:pt x="7957" y="9490"/>
                </a:lnTo>
                <a:lnTo>
                  <a:pt x="7787" y="9612"/>
                </a:lnTo>
                <a:lnTo>
                  <a:pt x="7641" y="9734"/>
                </a:lnTo>
                <a:lnTo>
                  <a:pt x="7616" y="9782"/>
                </a:lnTo>
                <a:lnTo>
                  <a:pt x="7616" y="9831"/>
                </a:lnTo>
                <a:lnTo>
                  <a:pt x="7665" y="9880"/>
                </a:lnTo>
                <a:lnTo>
                  <a:pt x="7714" y="9904"/>
                </a:lnTo>
                <a:lnTo>
                  <a:pt x="8054" y="9855"/>
                </a:lnTo>
                <a:lnTo>
                  <a:pt x="8419" y="9782"/>
                </a:lnTo>
                <a:lnTo>
                  <a:pt x="8784" y="9685"/>
                </a:lnTo>
                <a:lnTo>
                  <a:pt x="9125" y="9612"/>
                </a:lnTo>
                <a:lnTo>
                  <a:pt x="9320" y="9588"/>
                </a:lnTo>
                <a:lnTo>
                  <a:pt x="9514" y="9588"/>
                </a:lnTo>
                <a:lnTo>
                  <a:pt x="9904" y="9563"/>
                </a:lnTo>
                <a:lnTo>
                  <a:pt x="10074" y="9807"/>
                </a:lnTo>
                <a:lnTo>
                  <a:pt x="10269" y="10026"/>
                </a:lnTo>
                <a:lnTo>
                  <a:pt x="9904" y="10099"/>
                </a:lnTo>
                <a:lnTo>
                  <a:pt x="9563" y="10147"/>
                </a:lnTo>
                <a:lnTo>
                  <a:pt x="9198" y="10220"/>
                </a:lnTo>
                <a:lnTo>
                  <a:pt x="8833" y="10318"/>
                </a:lnTo>
                <a:lnTo>
                  <a:pt x="8468" y="10439"/>
                </a:lnTo>
                <a:lnTo>
                  <a:pt x="8127" y="10585"/>
                </a:lnTo>
                <a:lnTo>
                  <a:pt x="8103" y="10610"/>
                </a:lnTo>
                <a:lnTo>
                  <a:pt x="8103" y="10658"/>
                </a:lnTo>
                <a:lnTo>
                  <a:pt x="8127" y="10683"/>
                </a:lnTo>
                <a:lnTo>
                  <a:pt x="8152" y="10707"/>
                </a:lnTo>
                <a:lnTo>
                  <a:pt x="8492" y="10683"/>
                </a:lnTo>
                <a:lnTo>
                  <a:pt x="8809" y="10634"/>
                </a:lnTo>
                <a:lnTo>
                  <a:pt x="9466" y="10537"/>
                </a:lnTo>
                <a:lnTo>
                  <a:pt x="10025" y="10464"/>
                </a:lnTo>
                <a:lnTo>
                  <a:pt x="10293" y="10439"/>
                </a:lnTo>
                <a:lnTo>
                  <a:pt x="10585" y="10391"/>
                </a:lnTo>
                <a:lnTo>
                  <a:pt x="10804" y="10634"/>
                </a:lnTo>
                <a:lnTo>
                  <a:pt x="10536" y="10658"/>
                </a:lnTo>
                <a:lnTo>
                  <a:pt x="10244" y="10707"/>
                </a:lnTo>
                <a:lnTo>
                  <a:pt x="9709" y="10804"/>
                </a:lnTo>
                <a:lnTo>
                  <a:pt x="9320" y="10902"/>
                </a:lnTo>
                <a:lnTo>
                  <a:pt x="8930" y="10999"/>
                </a:lnTo>
                <a:lnTo>
                  <a:pt x="8760" y="11048"/>
                </a:lnTo>
                <a:lnTo>
                  <a:pt x="8590" y="11121"/>
                </a:lnTo>
                <a:lnTo>
                  <a:pt x="8419" y="11218"/>
                </a:lnTo>
                <a:lnTo>
                  <a:pt x="8249" y="11340"/>
                </a:lnTo>
                <a:lnTo>
                  <a:pt x="8225" y="11364"/>
                </a:lnTo>
                <a:lnTo>
                  <a:pt x="8225" y="11388"/>
                </a:lnTo>
                <a:lnTo>
                  <a:pt x="8249" y="11437"/>
                </a:lnTo>
                <a:lnTo>
                  <a:pt x="8273" y="11437"/>
                </a:lnTo>
                <a:lnTo>
                  <a:pt x="8444" y="11461"/>
                </a:lnTo>
                <a:lnTo>
                  <a:pt x="8614" y="11461"/>
                </a:lnTo>
                <a:lnTo>
                  <a:pt x="8955" y="11437"/>
                </a:lnTo>
                <a:lnTo>
                  <a:pt x="9320" y="11388"/>
                </a:lnTo>
                <a:lnTo>
                  <a:pt x="9660" y="11340"/>
                </a:lnTo>
                <a:lnTo>
                  <a:pt x="10025" y="11291"/>
                </a:lnTo>
                <a:lnTo>
                  <a:pt x="10415" y="11242"/>
                </a:lnTo>
                <a:lnTo>
                  <a:pt x="10804" y="11169"/>
                </a:lnTo>
                <a:lnTo>
                  <a:pt x="10974" y="11121"/>
                </a:lnTo>
                <a:lnTo>
                  <a:pt x="11145" y="11048"/>
                </a:lnTo>
                <a:lnTo>
                  <a:pt x="11315" y="11291"/>
                </a:lnTo>
                <a:lnTo>
                  <a:pt x="11485" y="11534"/>
                </a:lnTo>
                <a:lnTo>
                  <a:pt x="11607" y="11802"/>
                </a:lnTo>
                <a:lnTo>
                  <a:pt x="11704" y="12070"/>
                </a:lnTo>
                <a:lnTo>
                  <a:pt x="11631" y="12070"/>
                </a:lnTo>
                <a:lnTo>
                  <a:pt x="11242" y="12118"/>
                </a:lnTo>
                <a:lnTo>
                  <a:pt x="10853" y="12191"/>
                </a:lnTo>
                <a:lnTo>
                  <a:pt x="10074" y="12337"/>
                </a:lnTo>
                <a:lnTo>
                  <a:pt x="9709" y="12410"/>
                </a:lnTo>
                <a:lnTo>
                  <a:pt x="9344" y="12508"/>
                </a:lnTo>
                <a:lnTo>
                  <a:pt x="8979" y="12605"/>
                </a:lnTo>
                <a:lnTo>
                  <a:pt x="8784" y="12678"/>
                </a:lnTo>
                <a:lnTo>
                  <a:pt x="8614" y="12775"/>
                </a:lnTo>
                <a:lnTo>
                  <a:pt x="8590" y="12824"/>
                </a:lnTo>
                <a:lnTo>
                  <a:pt x="8565" y="12897"/>
                </a:lnTo>
                <a:lnTo>
                  <a:pt x="8590" y="12946"/>
                </a:lnTo>
                <a:lnTo>
                  <a:pt x="8663" y="12994"/>
                </a:lnTo>
                <a:lnTo>
                  <a:pt x="9344" y="12994"/>
                </a:lnTo>
                <a:lnTo>
                  <a:pt x="10050" y="12873"/>
                </a:lnTo>
                <a:lnTo>
                  <a:pt x="10877" y="12727"/>
                </a:lnTo>
                <a:lnTo>
                  <a:pt x="11291" y="12654"/>
                </a:lnTo>
                <a:lnTo>
                  <a:pt x="11680" y="12532"/>
                </a:lnTo>
                <a:lnTo>
                  <a:pt x="11777" y="12483"/>
                </a:lnTo>
                <a:lnTo>
                  <a:pt x="11777" y="12873"/>
                </a:lnTo>
                <a:lnTo>
                  <a:pt x="11753" y="13286"/>
                </a:lnTo>
                <a:lnTo>
                  <a:pt x="11680" y="13676"/>
                </a:lnTo>
                <a:lnTo>
                  <a:pt x="11583" y="14065"/>
                </a:lnTo>
                <a:lnTo>
                  <a:pt x="11558" y="13992"/>
                </a:lnTo>
                <a:lnTo>
                  <a:pt x="11510" y="13968"/>
                </a:lnTo>
                <a:lnTo>
                  <a:pt x="11461" y="13943"/>
                </a:lnTo>
                <a:lnTo>
                  <a:pt x="11388" y="13943"/>
                </a:lnTo>
                <a:lnTo>
                  <a:pt x="11047" y="13992"/>
                </a:lnTo>
                <a:lnTo>
                  <a:pt x="10731" y="14065"/>
                </a:lnTo>
                <a:lnTo>
                  <a:pt x="10074" y="14211"/>
                </a:lnTo>
                <a:lnTo>
                  <a:pt x="9709" y="14284"/>
                </a:lnTo>
                <a:lnTo>
                  <a:pt x="9344" y="14357"/>
                </a:lnTo>
                <a:lnTo>
                  <a:pt x="9174" y="14406"/>
                </a:lnTo>
                <a:lnTo>
                  <a:pt x="9003" y="14478"/>
                </a:lnTo>
                <a:lnTo>
                  <a:pt x="8833" y="14551"/>
                </a:lnTo>
                <a:lnTo>
                  <a:pt x="8663" y="14649"/>
                </a:lnTo>
                <a:lnTo>
                  <a:pt x="8638" y="14673"/>
                </a:lnTo>
                <a:lnTo>
                  <a:pt x="8638" y="14722"/>
                </a:lnTo>
                <a:lnTo>
                  <a:pt x="8663" y="14770"/>
                </a:lnTo>
                <a:lnTo>
                  <a:pt x="8687" y="14795"/>
                </a:lnTo>
                <a:lnTo>
                  <a:pt x="8833" y="14819"/>
                </a:lnTo>
                <a:lnTo>
                  <a:pt x="8979" y="14843"/>
                </a:lnTo>
                <a:lnTo>
                  <a:pt x="9271" y="14843"/>
                </a:lnTo>
                <a:lnTo>
                  <a:pt x="9563" y="14795"/>
                </a:lnTo>
                <a:lnTo>
                  <a:pt x="9855" y="14746"/>
                </a:lnTo>
                <a:lnTo>
                  <a:pt x="10244" y="14673"/>
                </a:lnTo>
                <a:lnTo>
                  <a:pt x="10658" y="14600"/>
                </a:lnTo>
                <a:lnTo>
                  <a:pt x="11047" y="14503"/>
                </a:lnTo>
                <a:lnTo>
                  <a:pt x="11437" y="14357"/>
                </a:lnTo>
                <a:lnTo>
                  <a:pt x="11461" y="14357"/>
                </a:lnTo>
                <a:lnTo>
                  <a:pt x="11364" y="14527"/>
                </a:lnTo>
                <a:lnTo>
                  <a:pt x="11242" y="14697"/>
                </a:lnTo>
                <a:lnTo>
                  <a:pt x="11023" y="14722"/>
                </a:lnTo>
                <a:lnTo>
                  <a:pt x="10780" y="14770"/>
                </a:lnTo>
                <a:lnTo>
                  <a:pt x="10317" y="14892"/>
                </a:lnTo>
                <a:lnTo>
                  <a:pt x="10001" y="14965"/>
                </a:lnTo>
                <a:lnTo>
                  <a:pt x="9660" y="15038"/>
                </a:lnTo>
                <a:lnTo>
                  <a:pt x="9368" y="15160"/>
                </a:lnTo>
                <a:lnTo>
                  <a:pt x="9222" y="15233"/>
                </a:lnTo>
                <a:lnTo>
                  <a:pt x="9076" y="15330"/>
                </a:lnTo>
                <a:lnTo>
                  <a:pt x="9076" y="15354"/>
                </a:lnTo>
                <a:lnTo>
                  <a:pt x="9101" y="15379"/>
                </a:lnTo>
                <a:lnTo>
                  <a:pt x="9247" y="15427"/>
                </a:lnTo>
                <a:lnTo>
                  <a:pt x="9660" y="15427"/>
                </a:lnTo>
                <a:lnTo>
                  <a:pt x="9977" y="15379"/>
                </a:lnTo>
                <a:lnTo>
                  <a:pt x="10244" y="15330"/>
                </a:lnTo>
                <a:lnTo>
                  <a:pt x="10585" y="15281"/>
                </a:lnTo>
                <a:lnTo>
                  <a:pt x="10585" y="15281"/>
                </a:lnTo>
                <a:lnTo>
                  <a:pt x="10342" y="15403"/>
                </a:lnTo>
                <a:lnTo>
                  <a:pt x="10074" y="15476"/>
                </a:lnTo>
                <a:lnTo>
                  <a:pt x="9831" y="15500"/>
                </a:lnTo>
                <a:lnTo>
                  <a:pt x="9563" y="15525"/>
                </a:lnTo>
                <a:lnTo>
                  <a:pt x="9320" y="15500"/>
                </a:lnTo>
                <a:lnTo>
                  <a:pt x="9052" y="15476"/>
                </a:lnTo>
                <a:lnTo>
                  <a:pt x="8541" y="15379"/>
                </a:lnTo>
                <a:lnTo>
                  <a:pt x="8030" y="15257"/>
                </a:lnTo>
                <a:lnTo>
                  <a:pt x="7568" y="15184"/>
                </a:lnTo>
                <a:lnTo>
                  <a:pt x="7081" y="15160"/>
                </a:lnTo>
                <a:lnTo>
                  <a:pt x="6594" y="15184"/>
                </a:lnTo>
                <a:lnTo>
                  <a:pt x="6132" y="15257"/>
                </a:lnTo>
                <a:lnTo>
                  <a:pt x="5645" y="15354"/>
                </a:lnTo>
                <a:lnTo>
                  <a:pt x="5183" y="15476"/>
                </a:lnTo>
                <a:lnTo>
                  <a:pt x="4697" y="15573"/>
                </a:lnTo>
                <a:lnTo>
                  <a:pt x="4453" y="15598"/>
                </a:lnTo>
                <a:lnTo>
                  <a:pt x="4210" y="15598"/>
                </a:lnTo>
                <a:lnTo>
                  <a:pt x="3942" y="15573"/>
                </a:lnTo>
                <a:lnTo>
                  <a:pt x="3675" y="15525"/>
                </a:lnTo>
                <a:lnTo>
                  <a:pt x="3431" y="15427"/>
                </a:lnTo>
                <a:lnTo>
                  <a:pt x="3188" y="15306"/>
                </a:lnTo>
                <a:lnTo>
                  <a:pt x="2993" y="15135"/>
                </a:lnTo>
                <a:lnTo>
                  <a:pt x="2799" y="14965"/>
                </a:lnTo>
                <a:lnTo>
                  <a:pt x="2628" y="14746"/>
                </a:lnTo>
                <a:lnTo>
                  <a:pt x="2482" y="14527"/>
                </a:lnTo>
                <a:lnTo>
                  <a:pt x="2361" y="14333"/>
                </a:lnTo>
                <a:lnTo>
                  <a:pt x="2288" y="14114"/>
                </a:lnTo>
                <a:lnTo>
                  <a:pt x="2239" y="13919"/>
                </a:lnTo>
                <a:lnTo>
                  <a:pt x="2215" y="13700"/>
                </a:lnTo>
                <a:lnTo>
                  <a:pt x="2239" y="13505"/>
                </a:lnTo>
                <a:lnTo>
                  <a:pt x="2263" y="13286"/>
                </a:lnTo>
                <a:lnTo>
                  <a:pt x="2288" y="13092"/>
                </a:lnTo>
                <a:lnTo>
                  <a:pt x="2361" y="12873"/>
                </a:lnTo>
                <a:lnTo>
                  <a:pt x="2507" y="12483"/>
                </a:lnTo>
                <a:lnTo>
                  <a:pt x="2726" y="12094"/>
                </a:lnTo>
                <a:lnTo>
                  <a:pt x="2945" y="11729"/>
                </a:lnTo>
                <a:lnTo>
                  <a:pt x="3188" y="11388"/>
                </a:lnTo>
                <a:lnTo>
                  <a:pt x="3650" y="10780"/>
                </a:lnTo>
                <a:lnTo>
                  <a:pt x="3845" y="10488"/>
                </a:lnTo>
                <a:lnTo>
                  <a:pt x="4064" y="10172"/>
                </a:lnTo>
                <a:lnTo>
                  <a:pt x="4259" y="9807"/>
                </a:lnTo>
                <a:lnTo>
                  <a:pt x="4405" y="9417"/>
                </a:lnTo>
                <a:lnTo>
                  <a:pt x="4502" y="9028"/>
                </a:lnTo>
                <a:lnTo>
                  <a:pt x="4599" y="8614"/>
                </a:lnTo>
                <a:lnTo>
                  <a:pt x="4672" y="8347"/>
                </a:lnTo>
                <a:lnTo>
                  <a:pt x="4770" y="8079"/>
                </a:lnTo>
                <a:lnTo>
                  <a:pt x="4891" y="7860"/>
                </a:lnTo>
                <a:lnTo>
                  <a:pt x="5037" y="7641"/>
                </a:lnTo>
                <a:lnTo>
                  <a:pt x="5183" y="7446"/>
                </a:lnTo>
                <a:lnTo>
                  <a:pt x="5378" y="7300"/>
                </a:lnTo>
                <a:lnTo>
                  <a:pt x="5621" y="7154"/>
                </a:lnTo>
                <a:lnTo>
                  <a:pt x="5889" y="7033"/>
                </a:lnTo>
                <a:lnTo>
                  <a:pt x="6205" y="6911"/>
                </a:lnTo>
                <a:lnTo>
                  <a:pt x="6546" y="6814"/>
                </a:lnTo>
                <a:lnTo>
                  <a:pt x="6862" y="6741"/>
                </a:lnTo>
                <a:lnTo>
                  <a:pt x="7178" y="6643"/>
                </a:lnTo>
                <a:close/>
                <a:moveTo>
                  <a:pt x="7154" y="6060"/>
                </a:moveTo>
                <a:lnTo>
                  <a:pt x="7081" y="6084"/>
                </a:lnTo>
                <a:lnTo>
                  <a:pt x="7008" y="6157"/>
                </a:lnTo>
                <a:lnTo>
                  <a:pt x="6984" y="6230"/>
                </a:lnTo>
                <a:lnTo>
                  <a:pt x="6594" y="6327"/>
                </a:lnTo>
                <a:lnTo>
                  <a:pt x="6229" y="6424"/>
                </a:lnTo>
                <a:lnTo>
                  <a:pt x="5840" y="6546"/>
                </a:lnTo>
                <a:lnTo>
                  <a:pt x="5499" y="6692"/>
                </a:lnTo>
                <a:lnTo>
                  <a:pt x="5159" y="6862"/>
                </a:lnTo>
                <a:lnTo>
                  <a:pt x="4867" y="7081"/>
                </a:lnTo>
                <a:lnTo>
                  <a:pt x="4721" y="7227"/>
                </a:lnTo>
                <a:lnTo>
                  <a:pt x="4599" y="7373"/>
                </a:lnTo>
                <a:lnTo>
                  <a:pt x="4502" y="7519"/>
                </a:lnTo>
                <a:lnTo>
                  <a:pt x="4380" y="7690"/>
                </a:lnTo>
                <a:lnTo>
                  <a:pt x="4307" y="7884"/>
                </a:lnTo>
                <a:lnTo>
                  <a:pt x="4234" y="8103"/>
                </a:lnTo>
                <a:lnTo>
                  <a:pt x="4113" y="8517"/>
                </a:lnTo>
                <a:lnTo>
                  <a:pt x="4015" y="8955"/>
                </a:lnTo>
                <a:lnTo>
                  <a:pt x="3894" y="9393"/>
                </a:lnTo>
                <a:lnTo>
                  <a:pt x="3796" y="9588"/>
                </a:lnTo>
                <a:lnTo>
                  <a:pt x="3699" y="9807"/>
                </a:lnTo>
                <a:lnTo>
                  <a:pt x="3456" y="10196"/>
                </a:lnTo>
                <a:lnTo>
                  <a:pt x="3188" y="10561"/>
                </a:lnTo>
                <a:lnTo>
                  <a:pt x="2920" y="10926"/>
                </a:lnTo>
                <a:lnTo>
                  <a:pt x="2434" y="11583"/>
                </a:lnTo>
                <a:lnTo>
                  <a:pt x="2215" y="11899"/>
                </a:lnTo>
                <a:lnTo>
                  <a:pt x="2020" y="12264"/>
                </a:lnTo>
                <a:lnTo>
                  <a:pt x="1850" y="12605"/>
                </a:lnTo>
                <a:lnTo>
                  <a:pt x="1752" y="12994"/>
                </a:lnTo>
                <a:lnTo>
                  <a:pt x="1704" y="13189"/>
                </a:lnTo>
                <a:lnTo>
                  <a:pt x="1679" y="13384"/>
                </a:lnTo>
                <a:lnTo>
                  <a:pt x="1679" y="13603"/>
                </a:lnTo>
                <a:lnTo>
                  <a:pt x="1679" y="13822"/>
                </a:lnTo>
                <a:lnTo>
                  <a:pt x="1704" y="14016"/>
                </a:lnTo>
                <a:lnTo>
                  <a:pt x="1752" y="14235"/>
                </a:lnTo>
                <a:lnTo>
                  <a:pt x="1825" y="14430"/>
                </a:lnTo>
                <a:lnTo>
                  <a:pt x="1898" y="14624"/>
                </a:lnTo>
                <a:lnTo>
                  <a:pt x="1996" y="14819"/>
                </a:lnTo>
                <a:lnTo>
                  <a:pt x="2093" y="14989"/>
                </a:lnTo>
                <a:lnTo>
                  <a:pt x="2215" y="15160"/>
                </a:lnTo>
                <a:lnTo>
                  <a:pt x="2361" y="15330"/>
                </a:lnTo>
                <a:lnTo>
                  <a:pt x="2507" y="15476"/>
                </a:lnTo>
                <a:lnTo>
                  <a:pt x="2677" y="15598"/>
                </a:lnTo>
                <a:lnTo>
                  <a:pt x="2847" y="15719"/>
                </a:lnTo>
                <a:lnTo>
                  <a:pt x="3018" y="15841"/>
                </a:lnTo>
                <a:lnTo>
                  <a:pt x="3212" y="15938"/>
                </a:lnTo>
                <a:lnTo>
                  <a:pt x="3407" y="16011"/>
                </a:lnTo>
                <a:lnTo>
                  <a:pt x="3602" y="16084"/>
                </a:lnTo>
                <a:lnTo>
                  <a:pt x="3821" y="16133"/>
                </a:lnTo>
                <a:lnTo>
                  <a:pt x="4040" y="16157"/>
                </a:lnTo>
                <a:lnTo>
                  <a:pt x="4502" y="16157"/>
                </a:lnTo>
                <a:lnTo>
                  <a:pt x="4721" y="16133"/>
                </a:lnTo>
                <a:lnTo>
                  <a:pt x="5159" y="16060"/>
                </a:lnTo>
                <a:lnTo>
                  <a:pt x="5597" y="15938"/>
                </a:lnTo>
                <a:lnTo>
                  <a:pt x="6108" y="15817"/>
                </a:lnTo>
                <a:lnTo>
                  <a:pt x="6594" y="15719"/>
                </a:lnTo>
                <a:lnTo>
                  <a:pt x="6789" y="15695"/>
                </a:lnTo>
                <a:lnTo>
                  <a:pt x="6959" y="15671"/>
                </a:lnTo>
                <a:lnTo>
                  <a:pt x="7349" y="15695"/>
                </a:lnTo>
                <a:lnTo>
                  <a:pt x="7714" y="15744"/>
                </a:lnTo>
                <a:lnTo>
                  <a:pt x="8079" y="15817"/>
                </a:lnTo>
                <a:lnTo>
                  <a:pt x="8541" y="15890"/>
                </a:lnTo>
                <a:lnTo>
                  <a:pt x="8979" y="15963"/>
                </a:lnTo>
                <a:lnTo>
                  <a:pt x="9441" y="16011"/>
                </a:lnTo>
                <a:lnTo>
                  <a:pt x="9879" y="16011"/>
                </a:lnTo>
                <a:lnTo>
                  <a:pt x="10098" y="15987"/>
                </a:lnTo>
                <a:lnTo>
                  <a:pt x="10317" y="15963"/>
                </a:lnTo>
                <a:lnTo>
                  <a:pt x="10536" y="15890"/>
                </a:lnTo>
                <a:lnTo>
                  <a:pt x="10731" y="15817"/>
                </a:lnTo>
                <a:lnTo>
                  <a:pt x="10926" y="15744"/>
                </a:lnTo>
                <a:lnTo>
                  <a:pt x="11120" y="15622"/>
                </a:lnTo>
                <a:lnTo>
                  <a:pt x="11315" y="15476"/>
                </a:lnTo>
                <a:lnTo>
                  <a:pt x="11485" y="15306"/>
                </a:lnTo>
                <a:lnTo>
                  <a:pt x="11631" y="15135"/>
                </a:lnTo>
                <a:lnTo>
                  <a:pt x="11753" y="14941"/>
                </a:lnTo>
                <a:lnTo>
                  <a:pt x="11802" y="14892"/>
                </a:lnTo>
                <a:lnTo>
                  <a:pt x="11948" y="14576"/>
                </a:lnTo>
                <a:lnTo>
                  <a:pt x="12094" y="14235"/>
                </a:lnTo>
                <a:lnTo>
                  <a:pt x="12191" y="13870"/>
                </a:lnTo>
                <a:lnTo>
                  <a:pt x="12264" y="13505"/>
                </a:lnTo>
                <a:lnTo>
                  <a:pt x="12288" y="13140"/>
                </a:lnTo>
                <a:lnTo>
                  <a:pt x="12313" y="12751"/>
                </a:lnTo>
                <a:lnTo>
                  <a:pt x="12288" y="12410"/>
                </a:lnTo>
                <a:lnTo>
                  <a:pt x="12264" y="12070"/>
                </a:lnTo>
                <a:lnTo>
                  <a:pt x="12215" y="11851"/>
                </a:lnTo>
                <a:lnTo>
                  <a:pt x="12167" y="11656"/>
                </a:lnTo>
                <a:lnTo>
                  <a:pt x="12069" y="11437"/>
                </a:lnTo>
                <a:lnTo>
                  <a:pt x="11972" y="11267"/>
                </a:lnTo>
                <a:lnTo>
                  <a:pt x="11753" y="10902"/>
                </a:lnTo>
                <a:lnTo>
                  <a:pt x="11485" y="10561"/>
                </a:lnTo>
                <a:lnTo>
                  <a:pt x="10926" y="9953"/>
                </a:lnTo>
                <a:lnTo>
                  <a:pt x="10682" y="9636"/>
                </a:lnTo>
                <a:lnTo>
                  <a:pt x="10439" y="9320"/>
                </a:lnTo>
                <a:lnTo>
                  <a:pt x="10439" y="9223"/>
                </a:lnTo>
                <a:lnTo>
                  <a:pt x="10439" y="9174"/>
                </a:lnTo>
                <a:lnTo>
                  <a:pt x="10415" y="9150"/>
                </a:lnTo>
                <a:lnTo>
                  <a:pt x="10269" y="9052"/>
                </a:lnTo>
                <a:lnTo>
                  <a:pt x="10171" y="8882"/>
                </a:lnTo>
                <a:lnTo>
                  <a:pt x="10001" y="8590"/>
                </a:lnTo>
                <a:lnTo>
                  <a:pt x="9977" y="8493"/>
                </a:lnTo>
                <a:lnTo>
                  <a:pt x="9904" y="8395"/>
                </a:lnTo>
                <a:lnTo>
                  <a:pt x="9490" y="7690"/>
                </a:lnTo>
                <a:lnTo>
                  <a:pt x="9271" y="7373"/>
                </a:lnTo>
                <a:lnTo>
                  <a:pt x="9028" y="7057"/>
                </a:lnTo>
                <a:lnTo>
                  <a:pt x="8760" y="6765"/>
                </a:lnTo>
                <a:lnTo>
                  <a:pt x="8468" y="6522"/>
                </a:lnTo>
                <a:lnTo>
                  <a:pt x="8298" y="6400"/>
                </a:lnTo>
                <a:lnTo>
                  <a:pt x="8127" y="6303"/>
                </a:lnTo>
                <a:lnTo>
                  <a:pt x="7957" y="6230"/>
                </a:lnTo>
                <a:lnTo>
                  <a:pt x="7762" y="6157"/>
                </a:lnTo>
                <a:lnTo>
                  <a:pt x="7689" y="6108"/>
                </a:lnTo>
                <a:lnTo>
                  <a:pt x="7592" y="6108"/>
                </a:lnTo>
                <a:lnTo>
                  <a:pt x="7251" y="606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Title 1">
            <a:extLst>
              <a:ext uri="{FF2B5EF4-FFF2-40B4-BE49-F238E27FC236}">
                <a16:creationId xmlns:a16="http://schemas.microsoft.com/office/drawing/2014/main" id="{5A83B795-B4C4-4556-8F27-63EFAC34F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90" name="Google Shape;384;p38">
            <a:extLst>
              <a:ext uri="{FF2B5EF4-FFF2-40B4-BE49-F238E27FC236}">
                <a16:creationId xmlns:a16="http://schemas.microsoft.com/office/drawing/2014/main" id="{98A9A529-9EB6-4690-A3BC-40F6111F5E5B}"/>
              </a:ext>
            </a:extLst>
          </p:cNvPr>
          <p:cNvSpPr txBox="1">
            <a:spLocks/>
          </p:cNvSpPr>
          <p:nvPr/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indent="0">
              <a:spcBef>
                <a:spcPts val="0"/>
              </a:spcBef>
              <a:buFont typeface="Montserrat Light"/>
              <a:buNone/>
            </a:pPr>
            <a:endParaRPr lang="en-US" sz="900" dirty="0">
              <a:solidFill>
                <a:srgbClr val="FFFFFF"/>
              </a:solidFill>
            </a:endParaRPr>
          </a:p>
        </p:txBody>
      </p:sp>
      <p:sp>
        <p:nvSpPr>
          <p:cNvPr id="91" name="Google Shape;383;p38">
            <a:extLst>
              <a:ext uri="{FF2B5EF4-FFF2-40B4-BE49-F238E27FC236}">
                <a16:creationId xmlns:a16="http://schemas.microsoft.com/office/drawing/2014/main" id="{9AB2D6B3-E030-4500-86B5-B9C48138D4F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9825583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EC9FE"/>
            </a:gs>
            <a:gs pos="100000">
              <a:srgbClr val="0B75D7"/>
            </a:gs>
          </a:gsLst>
          <a:lin ang="5400012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76;p15">
            <a:extLst>
              <a:ext uri="{FF2B5EF4-FFF2-40B4-BE49-F238E27FC236}">
                <a16:creationId xmlns:a16="http://schemas.microsoft.com/office/drawing/2014/main" id="{8D0D58A4-85C7-4AEE-B0C1-1C234DBB2501}"/>
              </a:ext>
            </a:extLst>
          </p:cNvPr>
          <p:cNvSpPr txBox="1">
            <a:spLocks/>
          </p:cNvSpPr>
          <p:nvPr/>
        </p:nvSpPr>
        <p:spPr>
          <a:xfrm>
            <a:off x="723300" y="1335175"/>
            <a:ext cx="7697400" cy="11598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 b="0" i="0" u="none" strike="noStrike" cap="non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/>
            <a:r>
              <a:rPr lang="fr-FR" sz="3600"/>
              <a:t>HELLO!</a:t>
            </a:r>
          </a:p>
        </p:txBody>
      </p:sp>
      <p:sp>
        <p:nvSpPr>
          <p:cNvPr id="9" name="Google Shape;77;p15">
            <a:extLst>
              <a:ext uri="{FF2B5EF4-FFF2-40B4-BE49-F238E27FC236}">
                <a16:creationId xmlns:a16="http://schemas.microsoft.com/office/drawing/2014/main" id="{BD486C93-72A8-44BF-8913-E618EF698C1E}"/>
              </a:ext>
            </a:extLst>
          </p:cNvPr>
          <p:cNvSpPr txBox="1">
            <a:spLocks/>
          </p:cNvSpPr>
          <p:nvPr/>
        </p:nvSpPr>
        <p:spPr>
          <a:xfrm>
            <a:off x="723300" y="2448775"/>
            <a:ext cx="7697400" cy="13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 b="0" i="0" u="none" strike="noStrike" cap="none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2800" b="1" i="1" dirty="0">
                <a:solidFill>
                  <a:srgbClr val="FFFFFF"/>
                </a:solidFill>
              </a:rPr>
              <a:t>Yoann </a:t>
            </a:r>
            <a:r>
              <a:rPr lang="en-US" sz="2800" b="1" i="1" dirty="0" err="1">
                <a:solidFill>
                  <a:srgbClr val="FFFFFF"/>
                </a:solidFill>
              </a:rPr>
              <a:t>Guillo</a:t>
            </a:r>
            <a:r>
              <a:rPr lang="en-US" sz="2800" b="1" i="1" dirty="0">
                <a:solidFill>
                  <a:srgbClr val="FFFFFF"/>
                </a:solidFill>
              </a:rPr>
              <a:t> – </a:t>
            </a:r>
            <a:r>
              <a:rPr lang="en-US" sz="2800" b="1" i="1" dirty="0" err="1">
                <a:solidFill>
                  <a:srgbClr val="FFFFFF"/>
                </a:solidFill>
              </a:rPr>
              <a:t>Architecte</a:t>
            </a:r>
            <a:r>
              <a:rPr lang="en-US" sz="2800" b="1" i="1" dirty="0">
                <a:solidFill>
                  <a:srgbClr val="FFFFFF"/>
                </a:solidFill>
              </a:rPr>
              <a:t> Cloud Azure - Rennes</a:t>
            </a:r>
          </a:p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i="1" dirty="0">
                <a:solidFill>
                  <a:schemeClr val="tx1"/>
                </a:solidFill>
              </a:rPr>
              <a:t>MVP Azure / Freelance</a:t>
            </a:r>
          </a:p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i="1" dirty="0" err="1">
                <a:solidFill>
                  <a:schemeClr val="tx1"/>
                </a:solidFill>
              </a:rPr>
              <a:t>Membre</a:t>
            </a:r>
            <a:r>
              <a:rPr lang="en-US" sz="2000" i="1" dirty="0">
                <a:solidFill>
                  <a:schemeClr val="tx1"/>
                </a:solidFill>
              </a:rPr>
              <a:t> de la </a:t>
            </a:r>
            <a:r>
              <a:rPr lang="en-US" sz="2000" i="1" dirty="0" err="1">
                <a:solidFill>
                  <a:schemeClr val="tx1"/>
                </a:solidFill>
              </a:rPr>
              <a:t>communauté</a:t>
            </a:r>
            <a:r>
              <a:rPr lang="en-US" sz="2000" i="1" dirty="0">
                <a:solidFill>
                  <a:schemeClr val="tx1"/>
                </a:solidFill>
              </a:rPr>
              <a:t> </a:t>
            </a:r>
            <a:r>
              <a:rPr lang="en-US" sz="2000" i="1" dirty="0" err="1">
                <a:solidFill>
                  <a:schemeClr val="tx1"/>
                </a:solidFill>
              </a:rPr>
              <a:t>aOS</a:t>
            </a:r>
            <a:r>
              <a:rPr lang="en-US" sz="2000" i="1" dirty="0">
                <a:solidFill>
                  <a:schemeClr val="tx1"/>
                </a:solidFill>
              </a:rPr>
              <a:t> &amp; MUG Rennes </a:t>
            </a:r>
          </a:p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i="1" dirty="0" err="1">
                <a:solidFill>
                  <a:schemeClr val="tx1"/>
                </a:solidFill>
              </a:rPr>
              <a:t>Retrouvez</a:t>
            </a:r>
            <a:r>
              <a:rPr lang="en-US" sz="2000" i="1" dirty="0">
                <a:solidFill>
                  <a:schemeClr val="tx1"/>
                </a:solidFill>
              </a:rPr>
              <a:t> </a:t>
            </a:r>
            <a:r>
              <a:rPr lang="en-US" sz="2000" i="1" dirty="0" err="1">
                <a:solidFill>
                  <a:schemeClr val="tx1"/>
                </a:solidFill>
              </a:rPr>
              <a:t>moi</a:t>
            </a:r>
            <a:r>
              <a:rPr lang="en-US" sz="2000" i="1" dirty="0">
                <a:solidFill>
                  <a:schemeClr val="tx1"/>
                </a:solidFill>
              </a:rPr>
              <a:t> sur Twitter @</a:t>
            </a:r>
            <a:r>
              <a:rPr lang="en-US" sz="2000" i="1" dirty="0" err="1">
                <a:solidFill>
                  <a:schemeClr val="tx1"/>
                </a:solidFill>
              </a:rPr>
              <a:t>YoannGUILLO</a:t>
            </a:r>
            <a:endParaRPr lang="en-US" sz="2000" i="1" dirty="0">
              <a:solidFill>
                <a:schemeClr val="tx1"/>
              </a:solidFill>
            </a:endParaRPr>
          </a:p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i="1" dirty="0">
                <a:solidFill>
                  <a:schemeClr val="tx1"/>
                </a:solidFill>
              </a:rPr>
              <a:t>Sur mon blog </a:t>
            </a:r>
            <a:r>
              <a:rPr lang="en-US" sz="2000" i="1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www.geneziis.com</a:t>
            </a:r>
            <a:endParaRPr lang="en-US" sz="2000" i="1" dirty="0">
              <a:solidFill>
                <a:schemeClr val="tx1"/>
              </a:solidFill>
            </a:endParaRPr>
          </a:p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-US" sz="2000" i="1" dirty="0">
                <a:solidFill>
                  <a:schemeClr val="tx1"/>
                </a:solidFill>
              </a:rPr>
              <a:t>Sur LinkedIn : </a:t>
            </a:r>
            <a:r>
              <a:rPr lang="fr-FR" sz="2000" dirty="0">
                <a:solidFill>
                  <a:schemeClr val="tx1"/>
                </a:solidFill>
              </a:rPr>
              <a:t>https://</a:t>
            </a:r>
            <a:r>
              <a:rPr lang="fr-FR" sz="2000" dirty="0" err="1">
                <a:solidFill>
                  <a:schemeClr val="tx1"/>
                </a:solidFill>
              </a:rPr>
              <a:t>www.linkedin.com</a:t>
            </a:r>
            <a:r>
              <a:rPr lang="fr-FR" sz="2000" dirty="0">
                <a:solidFill>
                  <a:schemeClr val="tx1"/>
                </a:solidFill>
              </a:rPr>
              <a:t>/in/</a:t>
            </a:r>
            <a:r>
              <a:rPr lang="fr-FR" sz="2000" dirty="0" err="1">
                <a:solidFill>
                  <a:schemeClr val="tx1"/>
                </a:solidFill>
              </a:rPr>
              <a:t>yoannguillo</a:t>
            </a:r>
            <a:endParaRPr lang="fr-FR" sz="2000" dirty="0">
              <a:solidFill>
                <a:schemeClr val="tx1"/>
              </a:solidFill>
            </a:endParaRPr>
          </a:p>
        </p:txBody>
      </p:sp>
      <p:pic>
        <p:nvPicPr>
          <p:cNvPr id="10" name="Google Shape;78;p15" descr="photo-1434030216411-0b793f4b4173.jpg">
            <a:extLst>
              <a:ext uri="{FF2B5EF4-FFF2-40B4-BE49-F238E27FC236}">
                <a16:creationId xmlns:a16="http://schemas.microsoft.com/office/drawing/2014/main" id="{1793AACB-3760-48F6-BB00-8F94344EF46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5200" y="228600"/>
            <a:ext cx="1113600" cy="1113600"/>
          </a:xfrm>
          <a:prstGeom prst="ellipse">
            <a:avLst/>
          </a:prstGeom>
          <a:noFill/>
          <a:ln w="1143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38100" dir="5400000" algn="bl" rotWithShape="0">
              <a:srgbClr val="000000">
                <a:alpha val="20000"/>
              </a:srgbClr>
            </a:outerShdw>
          </a:effectLst>
        </p:spPr>
      </p:pic>
      <p:sp>
        <p:nvSpPr>
          <p:cNvPr id="11" name="Google Shape;79;p15">
            <a:extLst>
              <a:ext uri="{FF2B5EF4-FFF2-40B4-BE49-F238E27FC236}">
                <a16:creationId xmlns:a16="http://schemas.microsoft.com/office/drawing/2014/main" id="{D67AAC6B-83E2-4F31-8ED6-C50FB802DE3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4693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rgbClr val="2EC9FE"/>
            </a:gs>
            <a:gs pos="100000">
              <a:srgbClr val="0B75D7"/>
            </a:gs>
          </a:gsLst>
          <a:lin ang="5400700" scaled="0"/>
        </a:gra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IS A SLIDE TITLE</a:t>
            </a:r>
            <a:endParaRPr dirty="0"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◦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68300" algn="l" rtl="0">
              <a:spcBef>
                <a:spcPts val="1000"/>
              </a:spcBef>
              <a:spcAft>
                <a:spcPts val="0"/>
              </a:spcAft>
              <a:buSzPts val="2200"/>
              <a:buChar char="◦"/>
            </a:pPr>
            <a:r>
              <a:rPr lang="en" dirty="0"/>
              <a:t>And some text</a:t>
            </a:r>
            <a:endParaRPr dirty="0"/>
          </a:p>
          <a:p>
            <a:pPr marL="457200" lvl="0" indent="-368300" algn="l" rtl="0">
              <a:spcBef>
                <a:spcPts val="1000"/>
              </a:spcBef>
              <a:spcAft>
                <a:spcPts val="0"/>
              </a:spcAft>
              <a:buSzPts val="2200"/>
              <a:buChar char="◦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rgbClr val="2EC9FE"/>
            </a:gs>
            <a:gs pos="100000">
              <a:srgbClr val="0B75D7"/>
            </a:gs>
          </a:gsLst>
          <a:lin ang="5400012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>
            <a:extLst>
              <a:ext uri="{FF2B5EF4-FFF2-40B4-BE49-F238E27FC236}">
                <a16:creationId xmlns:a16="http://schemas.microsoft.com/office/drawing/2014/main" id="{62A28A11-863A-49FE-90BA-9D607CE63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8" name="Espace réservé du contenu 17">
            <a:extLst>
              <a:ext uri="{FF2B5EF4-FFF2-40B4-BE49-F238E27FC236}">
                <a16:creationId xmlns:a16="http://schemas.microsoft.com/office/drawing/2014/main" id="{B4CCF7AD-B605-4334-93EA-12761030273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98744327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355985-12D0-420F-9CC9-AC79697E67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8" name="Google Shape;62;p13">
            <a:extLst>
              <a:ext uri="{FF2B5EF4-FFF2-40B4-BE49-F238E27FC236}">
                <a16:creationId xmlns:a16="http://schemas.microsoft.com/office/drawing/2014/main" id="{3813AA4D-2C99-4F1F-9258-F48AE4CA65A8}"/>
              </a:ext>
            </a:extLst>
          </p:cNvPr>
          <p:cNvSpPr txBox="1">
            <a:spLocks/>
          </p:cNvSpPr>
          <p:nvPr/>
        </p:nvSpPr>
        <p:spPr>
          <a:xfrm>
            <a:off x="2302050" y="498764"/>
            <a:ext cx="4539900" cy="77412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Montserrat ExtraBold"/>
              </a:rPr>
              <a:t>Bien </a:t>
            </a:r>
            <a:r>
              <a:rPr lang="en-US" sz="4000" dirty="0" err="1">
                <a:solidFill>
                  <a:schemeClr val="bg1"/>
                </a:solidFill>
                <a:latin typeface="Montserrat ExtraBold"/>
              </a:rPr>
              <a:t>démarrer</a:t>
            </a:r>
            <a:endParaRPr lang="en-US" sz="4000" dirty="0">
              <a:solidFill>
                <a:schemeClr val="bg1"/>
              </a:solidFill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695668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C3B824-BBE0-46E2-A943-50A7C2A59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Extensions </a:t>
            </a:r>
            <a:r>
              <a:rPr lang="fr-FR" dirty="0" err="1"/>
              <a:t>VsCode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4DB494-7E34-4474-92C8-764443714F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3FE2154-1915-4C99-B2D0-6961863C5F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1">
            <a:extLst>
              <a:ext uri="{FF2B5EF4-FFF2-40B4-BE49-F238E27FC236}">
                <a16:creationId xmlns:a16="http://schemas.microsoft.com/office/drawing/2014/main" id="{55B62A59-73CA-C847-B85C-AC96F2BB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99" y="1355220"/>
            <a:ext cx="4876800" cy="9779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583E2A6-BF46-7B43-9DAC-F9D1B0E7011C}"/>
              </a:ext>
            </a:extLst>
          </p:cNvPr>
          <p:cNvSpPr/>
          <p:nvPr/>
        </p:nvSpPr>
        <p:spPr>
          <a:xfrm>
            <a:off x="698999" y="241613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hlinkClick r:id="rId4"/>
              </a:rPr>
              <a:t>https://marketplace.visualstudio.com/items?itemName=msazurermtools.azurerm-vscode-tools</a:t>
            </a:r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471500-D517-9648-935A-8EC16AC4F7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999" y="3022360"/>
            <a:ext cx="4787900" cy="9017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D6E9595-276F-5242-9770-18F6A86B47A3}"/>
              </a:ext>
            </a:extLst>
          </p:cNvPr>
          <p:cNvSpPr/>
          <p:nvPr/>
        </p:nvSpPr>
        <p:spPr>
          <a:xfrm>
            <a:off x="698999" y="400707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hlinkClick r:id="rId6"/>
              </a:rPr>
              <a:t>https://marketplace.visualstudio.com/items?itemName=samcogan.arm-snippets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27091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556E6-C79D-8D43-9D29-B75680868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Extensions </a:t>
            </a:r>
            <a:r>
              <a:rPr lang="fr-FR" dirty="0" err="1"/>
              <a:t>VsCode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BEE55-05EC-8442-B24A-318B14CA9E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E1CBC1-25B8-3E4D-B4B7-04BE505FAE5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FB4463-B8EC-9347-8AB5-36A207F56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99" y="1322433"/>
            <a:ext cx="4991100" cy="9144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4B6534D-87CD-A048-A0C4-AD86FE6AAF57}"/>
              </a:ext>
            </a:extLst>
          </p:cNvPr>
          <p:cNvSpPr/>
          <p:nvPr/>
        </p:nvSpPr>
        <p:spPr>
          <a:xfrm>
            <a:off x="698999" y="228705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hlinkClick r:id="rId3"/>
              </a:rPr>
              <a:t>https://marketplace.visualstudio.com/items?itemName=wilfriedwoivre.arm-params-generator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8162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581F2-607C-8042-8CDA-E07E210D5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Liens utiles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36F64-FC39-CC4F-837F-991AE214F4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lvl="0" indent="-368300">
              <a:spcBef>
                <a:spcPts val="0"/>
              </a:spcBef>
              <a:buSzPts val="2200"/>
              <a:buChar char="◦"/>
            </a:pPr>
            <a:r>
              <a:rPr lang="fr-FR" dirty="0">
                <a:hlinkClick r:id="rId2"/>
              </a:rPr>
              <a:t>Azure Quickstart Templates</a:t>
            </a:r>
            <a:endParaRPr lang="fr-FR" dirty="0"/>
          </a:p>
          <a:p>
            <a:pPr marL="457200" lvl="0" indent="-368300">
              <a:spcBef>
                <a:spcPts val="1000"/>
              </a:spcBef>
              <a:buSzPts val="2200"/>
              <a:buChar char="◦"/>
            </a:pPr>
            <a:r>
              <a:rPr lang="fr-FR" dirty="0">
                <a:hlinkClick r:id="rId3"/>
              </a:rPr>
              <a:t>Azure Quickstart Templates (Github)</a:t>
            </a:r>
            <a:endParaRPr lang="fr-FR" dirty="0"/>
          </a:p>
          <a:p>
            <a:pPr marL="457200" lvl="0" indent="-368300">
              <a:spcBef>
                <a:spcPts val="1000"/>
              </a:spcBef>
              <a:buSzPts val="2200"/>
              <a:buChar char="◦"/>
            </a:pPr>
            <a:r>
              <a:rPr lang="fr-FR" dirty="0">
                <a:hlinkClick r:id="rId4"/>
              </a:rPr>
              <a:t>Resource Manager on Microsoft Docs</a:t>
            </a:r>
            <a:endParaRPr lang="fr-FR" dirty="0"/>
          </a:p>
          <a:p>
            <a:pPr marL="457200" lvl="0" indent="-368300">
              <a:spcBef>
                <a:spcPts val="1000"/>
              </a:spcBef>
              <a:buSzPts val="2200"/>
              <a:buChar char="◦"/>
            </a:pPr>
            <a:r>
              <a:rPr lang="fr-FR" dirty="0">
                <a:hlinkClick r:id="rId5"/>
              </a:rPr>
              <a:t>What is Resource Manager ?</a:t>
            </a:r>
            <a:endParaRPr lang="fr-FR" dirty="0"/>
          </a:p>
          <a:p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D889A-FCA1-644D-93E8-8F85DEDC33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lvl="0" indent="-368300">
              <a:spcBef>
                <a:spcPts val="1000"/>
              </a:spcBef>
              <a:buSzPts val="2200"/>
              <a:buChar char="◦"/>
            </a:pPr>
            <a:r>
              <a:rPr lang="fr-FR" dirty="0">
                <a:hlinkClick r:id="rId6"/>
              </a:rPr>
              <a:t>Utiliser « Template reference »</a:t>
            </a:r>
            <a:endParaRPr lang="fr-FR" dirty="0"/>
          </a:p>
          <a:p>
            <a:pPr marL="457200" lvl="0" indent="-368300">
              <a:spcBef>
                <a:spcPts val="1000"/>
              </a:spcBef>
              <a:buSzPts val="2200"/>
              <a:buChar char="◦"/>
            </a:pPr>
            <a:r>
              <a:rPr lang="fr-FR" dirty="0">
                <a:hlinkClick r:id="rId7"/>
              </a:rPr>
              <a:t>Template reference (la bible)</a:t>
            </a:r>
            <a:endParaRPr lang="fr-FR" dirty="0"/>
          </a:p>
          <a:p>
            <a:pPr marL="457200" lvl="0" indent="-368300">
              <a:spcBef>
                <a:spcPts val="1000"/>
              </a:spcBef>
              <a:buSzPts val="2200"/>
              <a:buChar char="◦"/>
            </a:pPr>
            <a:r>
              <a:rPr lang="fr-FR" dirty="0">
                <a:hlinkClick r:id="rId8"/>
              </a:rPr>
              <a:t>Template best practices</a:t>
            </a:r>
            <a:endParaRPr lang="fr-FR" dirty="0"/>
          </a:p>
          <a:p>
            <a:pPr marL="457200" lvl="0" indent="-368300">
              <a:spcBef>
                <a:spcPts val="1000"/>
              </a:spcBef>
              <a:buSzPts val="2200"/>
              <a:buChar char="◦"/>
            </a:pPr>
            <a:r>
              <a:rPr lang="fr-FR" dirty="0">
                <a:hlinkClick r:id="rId9"/>
              </a:rPr>
              <a:t>Azure Resource Manager template functions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3006454"/>
      </p:ext>
    </p:extLst>
  </p:cSld>
  <p:clrMapOvr>
    <a:masterClrMapping/>
  </p:clrMapOvr>
</p:sld>
</file>

<file path=ppt/theme/theme1.xml><?xml version="1.0" encoding="utf-8"?>
<a:theme xmlns:a="http://schemas.openxmlformats.org/drawingml/2006/main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6E26C1C01A904481D5F99E33CF4414" ma:contentTypeVersion="0" ma:contentTypeDescription="Crée un document." ma:contentTypeScope="" ma:versionID="bffd77693442bc02959f6f022f3b990f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3d6ca9f312fcd1c0ab10337cdbdb72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C846D3-52A6-4DD9-BE19-38C3FCE48E83}">
  <ds:schemaRefs>
    <ds:schemaRef ds:uri="http://purl.org/dc/terms/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C06CF2D-8D64-40FD-89AD-4D05F2BF27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B96A2DA-89FF-4463-BCA8-565D830D0D6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433</Words>
  <Application>Microsoft Macintosh PowerPoint</Application>
  <PresentationFormat>On-screen Show (16:9)</PresentationFormat>
  <Paragraphs>82</Paragraphs>
  <Slides>20</Slides>
  <Notes>9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-apple-system</vt:lpstr>
      <vt:lpstr>Arial</vt:lpstr>
      <vt:lpstr>Calibri</vt:lpstr>
      <vt:lpstr>Calibri Light</vt:lpstr>
      <vt:lpstr>Helvetica Neue</vt:lpstr>
      <vt:lpstr>Montserrat ExtraBold</vt:lpstr>
      <vt:lpstr>Montserrat Light</vt:lpstr>
      <vt:lpstr>Juliet template</vt:lpstr>
      <vt:lpstr>Thème Office</vt:lpstr>
      <vt:lpstr>1_Thème Office</vt:lpstr>
      <vt:lpstr>PowerPoint Presentation</vt:lpstr>
      <vt:lpstr>aOS Monaco 26/09/2019</vt:lpstr>
      <vt:lpstr>PowerPoint Presentation</vt:lpstr>
      <vt:lpstr>THIS IS A SLIDE TITLE</vt:lpstr>
      <vt:lpstr>PowerPoint Presentation</vt:lpstr>
      <vt:lpstr>PowerPoint Presentation</vt:lpstr>
      <vt:lpstr>Extensions VsCode</vt:lpstr>
      <vt:lpstr>Extensions VsCode</vt:lpstr>
      <vt:lpstr>Liens utiles</vt:lpstr>
      <vt:lpstr>PowerPoint Presentation</vt:lpstr>
      <vt:lpstr>Export template</vt:lpstr>
      <vt:lpstr>PowerPoint Presentation</vt:lpstr>
      <vt:lpstr>Déployer mais à quel niveau ? </vt:lpstr>
      <vt:lpstr>Déploiement niveau souscription</vt:lpstr>
      <vt:lpstr>Utilisation des fonctions ARM</vt:lpstr>
      <vt:lpstr>Utilisation des fonctions ARM</vt:lpstr>
      <vt:lpstr>PowerPoint Presentation</vt:lpstr>
      <vt:lpstr>Azure DevOps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GUILLO Yoann (ENGIE IT)</dc:creator>
  <cp:lastModifiedBy>GUILLO Yoann (ENGIE IT)</cp:lastModifiedBy>
  <cp:revision>1</cp:revision>
  <dcterms:created xsi:type="dcterms:W3CDTF">2019-09-24T12:05:50Z</dcterms:created>
  <dcterms:modified xsi:type="dcterms:W3CDTF">2019-09-26T12:55:04Z</dcterms:modified>
</cp:coreProperties>
</file>